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sldIdLst>
    <p:sldId id="2147481386" r:id="rId5"/>
    <p:sldId id="294" r:id="rId6"/>
    <p:sldId id="2147483628" r:id="rId7"/>
    <p:sldId id="2147483645" r:id="rId8"/>
    <p:sldId id="2147483646" r:id="rId9"/>
    <p:sldId id="263" r:id="rId10"/>
    <p:sldId id="2147483647" r:id="rId11"/>
    <p:sldId id="257" r:id="rId12"/>
    <p:sldId id="265" r:id="rId13"/>
    <p:sldId id="266" r:id="rId14"/>
    <p:sldId id="267" r:id="rId15"/>
    <p:sldId id="269" r:id="rId16"/>
    <p:sldId id="259" r:id="rId17"/>
    <p:sldId id="270" r:id="rId18"/>
    <p:sldId id="258" r:id="rId19"/>
    <p:sldId id="260" r:id="rId20"/>
    <p:sldId id="261" r:id="rId21"/>
    <p:sldId id="262" r:id="rId22"/>
    <p:sldId id="272" r:id="rId23"/>
    <p:sldId id="273" r:id="rId24"/>
    <p:sldId id="274" r:id="rId25"/>
    <p:sldId id="277" r:id="rId26"/>
    <p:sldId id="275" r:id="rId27"/>
    <p:sldId id="276" r:id="rId28"/>
    <p:sldId id="278" r:id="rId29"/>
    <p:sldId id="279" r:id="rId30"/>
    <p:sldId id="280" r:id="rId31"/>
    <p:sldId id="281" r:id="rId32"/>
    <p:sldId id="300" r:id="rId33"/>
    <p:sldId id="271" r:id="rId34"/>
    <p:sldId id="301" r:id="rId35"/>
    <p:sldId id="298" r:id="rId36"/>
    <p:sldId id="299" r:id="rId37"/>
    <p:sldId id="282" r:id="rId38"/>
    <p:sldId id="293" r:id="rId39"/>
    <p:sldId id="283" r:id="rId40"/>
    <p:sldId id="285" r:id="rId41"/>
    <p:sldId id="286" r:id="rId42"/>
    <p:sldId id="289" r:id="rId43"/>
    <p:sldId id="290" r:id="rId44"/>
    <p:sldId id="32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DE5"/>
    <a:srgbClr val="C343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D59A5-2AC1-4510-A16D-2C44004CFF33}" v="241" dt="2024-11-15T17:04:15.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16" autoAdjust="0"/>
  </p:normalViewPr>
  <p:slideViewPr>
    <p:cSldViewPr snapToGrid="0" snapToObjects="1">
      <p:cViewPr varScale="1">
        <p:scale>
          <a:sx n="59" d="100"/>
          <a:sy n="59" d="100"/>
        </p:scale>
        <p:origin x="1313" y="26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i Pohl" userId="5c752128-b261-4913-b0a8-47e91b405f0b" providerId="ADAL" clId="{DDB64B39-4167-4704-BDC2-0119798734AF}"/>
    <pc:docChg chg="undo custSel addSld delSld modSld sldOrd modMainMaster">
      <pc:chgData name="Toni Pohl" userId="5c752128-b261-4913-b0a8-47e91b405f0b" providerId="ADAL" clId="{DDB64B39-4167-4704-BDC2-0119798734AF}" dt="2024-11-06T15:52:45.531" v="361" actId="1076"/>
      <pc:docMkLst>
        <pc:docMk/>
      </pc:docMkLst>
      <pc:sldChg chg="addSp delSp modSp add mod ord chgLayout">
        <pc:chgData name="Toni Pohl" userId="5c752128-b261-4913-b0a8-47e91b405f0b" providerId="ADAL" clId="{DDB64B39-4167-4704-BDC2-0119798734AF}" dt="2024-11-06T15:50:30.023" v="322" actId="1076"/>
        <pc:sldMkLst>
          <pc:docMk/>
          <pc:sldMk cId="1075403179" sldId="2147483594"/>
        </pc:sldMkLst>
        <pc:spChg chg="mod ord">
          <ac:chgData name="Toni Pohl" userId="5c752128-b261-4913-b0a8-47e91b405f0b" providerId="ADAL" clId="{DDB64B39-4167-4704-BDC2-0119798734AF}" dt="2024-11-06T15:30:56.359" v="162" actId="1076"/>
          <ac:spMkLst>
            <pc:docMk/>
            <pc:sldMk cId="1075403179" sldId="2147483594"/>
            <ac:spMk id="4" creationId="{39EC5C70-7039-A761-DF4C-1AACDA550943}"/>
          </ac:spMkLst>
        </pc:spChg>
      </pc:sldChg>
      <pc:sldChg chg="add del">
        <pc:chgData name="Toni Pohl" userId="5c752128-b261-4913-b0a8-47e91b405f0b" providerId="ADAL" clId="{DDB64B39-4167-4704-BDC2-0119798734AF}" dt="2024-11-06T15:30:57.867" v="163" actId="47"/>
        <pc:sldMkLst>
          <pc:docMk/>
          <pc:sldMk cId="852363776" sldId="2147483595"/>
        </pc:sldMkLst>
      </pc:sldChg>
      <pc:sldChg chg="modSp new del mod">
        <pc:chgData name="Toni Pohl" userId="5c752128-b261-4913-b0a8-47e91b405f0b" providerId="ADAL" clId="{DDB64B39-4167-4704-BDC2-0119798734AF}" dt="2024-11-06T15:30:58.874" v="164" actId="47"/>
        <pc:sldMkLst>
          <pc:docMk/>
          <pc:sldMk cId="2556573685" sldId="2147483596"/>
        </pc:sldMkLst>
      </pc:sldChg>
      <pc:sldChg chg="modSp add del mod ord setBg">
        <pc:chgData name="Toni Pohl" userId="5c752128-b261-4913-b0a8-47e91b405f0b" providerId="ADAL" clId="{DDB64B39-4167-4704-BDC2-0119798734AF}" dt="2024-11-06T15:48:46.522" v="297" actId="47"/>
        <pc:sldMkLst>
          <pc:docMk/>
          <pc:sldMk cId="3053430323" sldId="2147483607"/>
        </pc:sldMkLst>
      </pc:sldChg>
      <pc:sldChg chg="add">
        <pc:chgData name="Toni Pohl" userId="5c752128-b261-4913-b0a8-47e91b405f0b" providerId="ADAL" clId="{DDB64B39-4167-4704-BDC2-0119798734AF}" dt="2024-11-06T10:19:42.155" v="38"/>
        <pc:sldMkLst>
          <pc:docMk/>
          <pc:sldMk cId="4123973182" sldId="2147483611"/>
        </pc:sldMkLst>
      </pc:sldChg>
      <pc:sldChg chg="addSp delSp modSp new del mod modClrScheme chgLayout">
        <pc:chgData name="Toni Pohl" userId="5c752128-b261-4913-b0a8-47e91b405f0b" providerId="ADAL" clId="{DDB64B39-4167-4704-BDC2-0119798734AF}" dt="2024-11-06T15:48:44.679" v="296" actId="47"/>
        <pc:sldMkLst>
          <pc:docMk/>
          <pc:sldMk cId="3871750345" sldId="2147483612"/>
        </pc:sldMkLst>
      </pc:sldChg>
      <pc:sldChg chg="new">
        <pc:chgData name="Toni Pohl" userId="5c752128-b261-4913-b0a8-47e91b405f0b" providerId="ADAL" clId="{DDB64B39-4167-4704-BDC2-0119798734AF}" dt="2024-11-06T15:48:00.832" v="289" actId="680"/>
        <pc:sldMkLst>
          <pc:docMk/>
          <pc:sldMk cId="2012568479" sldId="2147483613"/>
        </pc:sldMkLst>
      </pc:sldChg>
      <pc:sldChg chg="addSp delSp modSp new mod modClrScheme chgLayout">
        <pc:chgData name="Toni Pohl" userId="5c752128-b261-4913-b0a8-47e91b405f0b" providerId="ADAL" clId="{DDB64B39-4167-4704-BDC2-0119798734AF}" dt="2024-11-06T15:52:06.045" v="354" actId="20577"/>
        <pc:sldMkLst>
          <pc:docMk/>
          <pc:sldMk cId="3103050594" sldId="2147483614"/>
        </pc:sldMkLst>
      </pc:sldChg>
      <pc:sldMasterChg chg="delSp modSp mod setBg addSldLayout delSldLayout modSldLayout sldLayoutOrd">
        <pc:chgData name="Toni Pohl" userId="5c752128-b261-4913-b0a8-47e91b405f0b" providerId="ADAL" clId="{DDB64B39-4167-4704-BDC2-0119798734AF}" dt="2024-11-06T15:52:45.531" v="361" actId="1076"/>
        <pc:sldMasterMkLst>
          <pc:docMk/>
          <pc:sldMasterMk cId="2209977519" sldId="2147483648"/>
        </pc:sldMasterMkLst>
        <pc:spChg chg="mod">
          <ac:chgData name="Toni Pohl" userId="5c752128-b261-4913-b0a8-47e91b405f0b" providerId="ADAL" clId="{DDB64B39-4167-4704-BDC2-0119798734AF}" dt="2024-11-06T15:51:53.367" v="341" actId="207"/>
          <ac:spMkLst>
            <pc:docMk/>
            <pc:sldMasterMk cId="2209977519" sldId="2147483648"/>
            <ac:spMk id="2" creationId="{00000000-0000-0000-0000-000000000000}"/>
          </ac:spMkLst>
        </pc:spChg>
        <pc:spChg chg="mod">
          <ac:chgData name="Toni Pohl" userId="5c752128-b261-4913-b0a8-47e91b405f0b" providerId="ADAL" clId="{DDB64B39-4167-4704-BDC2-0119798734AF}" dt="2024-11-06T15:51:53.367" v="341" actId="207"/>
          <ac:spMkLst>
            <pc:docMk/>
            <pc:sldMasterMk cId="2209977519" sldId="2147483648"/>
            <ac:spMk id="3" creationId="{00000000-0000-0000-0000-000000000000}"/>
          </ac:spMkLst>
        </pc:spChg>
        <pc:sldLayoutChg chg="delSp modSp mod setBg">
          <pc:chgData name="Toni Pohl" userId="5c752128-b261-4913-b0a8-47e91b405f0b" providerId="ADAL" clId="{DDB64B39-4167-4704-BDC2-0119798734AF}" dt="2024-11-06T15:51:48.518" v="340" actId="207"/>
          <pc:sldLayoutMkLst>
            <pc:docMk/>
            <pc:sldMasterMk cId="2209977519" sldId="2147483648"/>
            <pc:sldLayoutMk cId="3168075583" sldId="2147483649"/>
          </pc:sldLayoutMkLst>
          <pc:spChg chg="mod">
            <ac:chgData name="Toni Pohl" userId="5c752128-b261-4913-b0a8-47e91b405f0b" providerId="ADAL" clId="{DDB64B39-4167-4704-BDC2-0119798734AF}" dt="2024-11-06T15:51:48.518" v="340" actId="207"/>
            <ac:spMkLst>
              <pc:docMk/>
              <pc:sldMasterMk cId="2209977519" sldId="2147483648"/>
              <pc:sldLayoutMk cId="3168075583" sldId="2147483649"/>
              <ac:spMk id="2" creationId="{00000000-0000-0000-0000-000000000000}"/>
            </ac:spMkLst>
          </pc:spChg>
          <pc:spChg chg="mod">
            <ac:chgData name="Toni Pohl" userId="5c752128-b261-4913-b0a8-47e91b405f0b" providerId="ADAL" clId="{DDB64B39-4167-4704-BDC2-0119798734AF}" dt="2024-11-06T15:51:48.518" v="340" actId="207"/>
            <ac:spMkLst>
              <pc:docMk/>
              <pc:sldMasterMk cId="2209977519" sldId="2147483648"/>
              <pc:sldLayoutMk cId="3168075583" sldId="2147483649"/>
              <ac:spMk id="3" creationId="{00000000-0000-0000-0000-000000000000}"/>
            </ac:spMkLst>
          </pc:spChg>
        </pc:sldLayoutChg>
        <pc:sldLayoutChg chg="delSp modSp mod setBg">
          <pc:chgData name="Toni Pohl" userId="5c752128-b261-4913-b0a8-47e91b405f0b" providerId="ADAL" clId="{DDB64B39-4167-4704-BDC2-0119798734AF}" dt="2024-11-06T15:51:07.436" v="337" actId="207"/>
          <pc:sldLayoutMkLst>
            <pc:docMk/>
            <pc:sldMasterMk cId="2209977519" sldId="2147483648"/>
            <pc:sldLayoutMk cId="2614314258" sldId="2147483650"/>
          </pc:sldLayoutMkLst>
          <pc:spChg chg="mod">
            <ac:chgData name="Toni Pohl" userId="5c752128-b261-4913-b0a8-47e91b405f0b" providerId="ADAL" clId="{DDB64B39-4167-4704-BDC2-0119798734AF}" dt="2024-11-06T15:51:07.436" v="337" actId="207"/>
            <ac:spMkLst>
              <pc:docMk/>
              <pc:sldMasterMk cId="2209977519" sldId="2147483648"/>
              <pc:sldLayoutMk cId="2614314258" sldId="2147483650"/>
              <ac:spMk id="2" creationId="{00000000-0000-0000-0000-000000000000}"/>
            </ac:spMkLst>
          </pc:spChg>
          <pc:spChg chg="mod">
            <ac:chgData name="Toni Pohl" userId="5c752128-b261-4913-b0a8-47e91b405f0b" providerId="ADAL" clId="{DDB64B39-4167-4704-BDC2-0119798734AF}" dt="2024-11-06T15:51:07.436" v="337" actId="207"/>
            <ac:spMkLst>
              <pc:docMk/>
              <pc:sldMasterMk cId="2209977519" sldId="2147483648"/>
              <pc:sldLayoutMk cId="2614314258" sldId="2147483650"/>
              <ac:spMk id="3" creationId="{00000000-0000-0000-0000-000000000000}"/>
            </ac:spMkLst>
          </pc:spChg>
        </pc:sldLayoutChg>
        <pc:sldLayoutChg chg="delSp modSp mod setBg">
          <pc:chgData name="Toni Pohl" userId="5c752128-b261-4913-b0a8-47e91b405f0b" providerId="ADAL" clId="{DDB64B39-4167-4704-BDC2-0119798734AF}" dt="2024-11-06T15:51:12.666" v="338" actId="207"/>
          <pc:sldLayoutMkLst>
            <pc:docMk/>
            <pc:sldMasterMk cId="2209977519" sldId="2147483648"/>
            <pc:sldLayoutMk cId="960648375" sldId="2147483651"/>
          </pc:sldLayoutMkLst>
          <pc:spChg chg="mod">
            <ac:chgData name="Toni Pohl" userId="5c752128-b261-4913-b0a8-47e91b405f0b" providerId="ADAL" clId="{DDB64B39-4167-4704-BDC2-0119798734AF}" dt="2024-11-06T15:51:12.666" v="338" actId="207"/>
            <ac:spMkLst>
              <pc:docMk/>
              <pc:sldMasterMk cId="2209977519" sldId="2147483648"/>
              <pc:sldLayoutMk cId="960648375" sldId="2147483651"/>
              <ac:spMk id="2" creationId="{00000000-0000-0000-0000-000000000000}"/>
            </ac:spMkLst>
          </pc:spChg>
          <pc:spChg chg="mod">
            <ac:chgData name="Toni Pohl" userId="5c752128-b261-4913-b0a8-47e91b405f0b" providerId="ADAL" clId="{DDB64B39-4167-4704-BDC2-0119798734AF}" dt="2024-11-06T15:51:12.666" v="338" actId="207"/>
            <ac:spMkLst>
              <pc:docMk/>
              <pc:sldMasterMk cId="2209977519" sldId="2147483648"/>
              <pc:sldLayoutMk cId="960648375" sldId="2147483651"/>
              <ac:spMk id="3" creationId="{00000000-0000-0000-0000-000000000000}"/>
            </ac:spMkLst>
          </pc:spChg>
        </pc:sldLayoutChg>
        <pc:sldLayoutChg chg="delSp mod setBg">
          <pc:chgData name="Toni Pohl" userId="5c752128-b261-4913-b0a8-47e91b405f0b" providerId="ADAL" clId="{DDB64B39-4167-4704-BDC2-0119798734AF}" dt="2024-11-06T15:41:52.107" v="231"/>
          <pc:sldLayoutMkLst>
            <pc:docMk/>
            <pc:sldMasterMk cId="2209977519" sldId="2147483648"/>
            <pc:sldLayoutMk cId="2782244947" sldId="2147483652"/>
          </pc:sldLayoutMkLst>
        </pc:sldLayoutChg>
        <pc:sldLayoutChg chg="delSp modSp mod setBg">
          <pc:chgData name="Toni Pohl" userId="5c752128-b261-4913-b0a8-47e91b405f0b" providerId="ADAL" clId="{DDB64B39-4167-4704-BDC2-0119798734AF}" dt="2024-11-06T15:41:52.107" v="231"/>
          <pc:sldLayoutMkLst>
            <pc:docMk/>
            <pc:sldMasterMk cId="2209977519" sldId="2147483648"/>
            <pc:sldLayoutMk cId="990158736" sldId="2147483653"/>
          </pc:sldLayoutMkLst>
        </pc:sldLayoutChg>
        <pc:sldLayoutChg chg="delSp modSp mod setBg">
          <pc:chgData name="Toni Pohl" userId="5c752128-b261-4913-b0a8-47e91b405f0b" providerId="ADAL" clId="{DDB64B39-4167-4704-BDC2-0119798734AF}" dt="2024-11-06T15:51:18.130" v="339" actId="207"/>
          <pc:sldLayoutMkLst>
            <pc:docMk/>
            <pc:sldMasterMk cId="2209977519" sldId="2147483648"/>
            <pc:sldLayoutMk cId="727027711" sldId="2147483654"/>
          </pc:sldLayoutMkLst>
          <pc:spChg chg="mod">
            <ac:chgData name="Toni Pohl" userId="5c752128-b261-4913-b0a8-47e91b405f0b" providerId="ADAL" clId="{DDB64B39-4167-4704-BDC2-0119798734AF}" dt="2024-11-06T15:51:18.130" v="339" actId="207"/>
            <ac:spMkLst>
              <pc:docMk/>
              <pc:sldMasterMk cId="2209977519" sldId="2147483648"/>
              <pc:sldLayoutMk cId="727027711" sldId="2147483654"/>
              <ac:spMk id="2" creationId="{00000000-0000-0000-0000-000000000000}"/>
            </ac:spMkLst>
          </pc:spChg>
        </pc:sldLayoutChg>
        <pc:sldLayoutChg chg="delSp mod setBg">
          <pc:chgData name="Toni Pohl" userId="5c752128-b261-4913-b0a8-47e91b405f0b" providerId="ADAL" clId="{DDB64B39-4167-4704-BDC2-0119798734AF}" dt="2024-11-06T15:41:52.107" v="231"/>
          <pc:sldLayoutMkLst>
            <pc:docMk/>
            <pc:sldMasterMk cId="2209977519" sldId="2147483648"/>
            <pc:sldLayoutMk cId="1212999818" sldId="2147483655"/>
          </pc:sldLayoutMkLst>
        </pc:sldLayoutChg>
        <pc:sldLayoutChg chg="setBg">
          <pc:chgData name="Toni Pohl" userId="5c752128-b261-4913-b0a8-47e91b405f0b" providerId="ADAL" clId="{DDB64B39-4167-4704-BDC2-0119798734AF}" dt="2024-11-06T15:41:52.107" v="231"/>
          <pc:sldLayoutMkLst>
            <pc:docMk/>
            <pc:sldMasterMk cId="2209977519" sldId="2147483648"/>
            <pc:sldLayoutMk cId="1840726560" sldId="2147483656"/>
          </pc:sldLayoutMkLst>
        </pc:sldLayoutChg>
        <pc:sldLayoutChg chg="addSp delSp modSp mod ord setBg">
          <pc:chgData name="Toni Pohl" userId="5c752128-b261-4913-b0a8-47e91b405f0b" providerId="ADAL" clId="{DDB64B39-4167-4704-BDC2-0119798734AF}" dt="2024-11-06T15:41:52.107" v="231"/>
          <pc:sldLayoutMkLst>
            <pc:docMk/>
            <pc:sldMasterMk cId="2209977519" sldId="2147483648"/>
            <pc:sldLayoutMk cId="1178844547" sldId="2147483660"/>
          </pc:sldLayoutMkLst>
          <pc:picChg chg="mod">
            <ac:chgData name="Toni Pohl" userId="5c752128-b261-4913-b0a8-47e91b405f0b" providerId="ADAL" clId="{DDB64B39-4167-4704-BDC2-0119798734AF}" dt="2024-11-06T10:18:48.120" v="36" actId="14100"/>
            <ac:picMkLst>
              <pc:docMk/>
              <pc:sldMasterMk cId="2209977519" sldId="2147483648"/>
              <pc:sldLayoutMk cId="1178844547" sldId="2147483660"/>
              <ac:picMk id="10" creationId="{EE31C3A2-2502-5962-D44F-4F0B7DDDCFE3}"/>
            </ac:picMkLst>
          </pc:picChg>
        </pc:sldLayoutChg>
        <pc:sldLayoutChg chg="del setBg">
          <pc:chgData name="Toni Pohl" userId="5c752128-b261-4913-b0a8-47e91b405f0b" providerId="ADAL" clId="{DDB64B39-4167-4704-BDC2-0119798734AF}" dt="2024-11-06T15:48:46.522" v="297" actId="47"/>
          <pc:sldLayoutMkLst>
            <pc:docMk/>
            <pc:sldMasterMk cId="2209977519" sldId="2147483648"/>
            <pc:sldLayoutMk cId="2643492930" sldId="2147483661"/>
          </pc:sldLayoutMkLst>
        </pc:sldLayoutChg>
        <pc:sldLayoutChg chg="setBg">
          <pc:chgData name="Toni Pohl" userId="5c752128-b261-4913-b0a8-47e91b405f0b" providerId="ADAL" clId="{DDB64B39-4167-4704-BDC2-0119798734AF}" dt="2024-11-06T15:41:52.107" v="231"/>
          <pc:sldLayoutMkLst>
            <pc:docMk/>
            <pc:sldMasterMk cId="2209977519" sldId="2147483648"/>
            <pc:sldLayoutMk cId="3025512714" sldId="2147483662"/>
          </pc:sldLayoutMkLst>
        </pc:sldLayoutChg>
        <pc:sldLayoutChg chg="addSp delSp modSp add mod ord modTransition setBg">
          <pc:chgData name="Toni Pohl" userId="5c752128-b261-4913-b0a8-47e91b405f0b" providerId="ADAL" clId="{DDB64B39-4167-4704-BDC2-0119798734AF}" dt="2024-11-06T15:52:45.531" v="361" actId="1076"/>
          <pc:sldLayoutMkLst>
            <pc:docMk/>
            <pc:sldMasterMk cId="2209977519" sldId="2147483648"/>
            <pc:sldLayoutMk cId="2931272801" sldId="2147483663"/>
          </pc:sldLayoutMkLst>
          <pc:spChg chg="add mod">
            <ac:chgData name="Toni Pohl" userId="5c752128-b261-4913-b0a8-47e91b405f0b" providerId="ADAL" clId="{DDB64B39-4167-4704-BDC2-0119798734AF}" dt="2024-11-06T15:52:45.531" v="361" actId="1076"/>
            <ac:spMkLst>
              <pc:docMk/>
              <pc:sldMasterMk cId="2209977519" sldId="2147483648"/>
              <pc:sldLayoutMk cId="2931272801" sldId="2147483663"/>
              <ac:spMk id="5" creationId="{9413EDF9-6ABA-B80A-6E27-1BC878AC1939}"/>
            </ac:spMkLst>
          </pc:spChg>
        </pc:sldLayoutChg>
        <pc:sldLayoutChg chg="addSp delSp modSp mod">
          <pc:chgData name="Toni Pohl" userId="5c752128-b261-4913-b0a8-47e91b405f0b" providerId="ADAL" clId="{DDB64B39-4167-4704-BDC2-0119798734AF}" dt="2024-11-06T15:45:04.117" v="260" actId="1076"/>
          <pc:sldLayoutMkLst>
            <pc:docMk/>
            <pc:sldMasterMk cId="2209977519" sldId="2147483648"/>
            <pc:sldLayoutMk cId="3797159154" sldId="2147483664"/>
          </pc:sldLayoutMkLst>
        </pc:sldLayoutChg>
      </pc:sldMasterChg>
      <pc:sldMasterChg chg="modSldLayout">
        <pc:chgData name="Toni Pohl" userId="5c752128-b261-4913-b0a8-47e91b405f0b" providerId="ADAL" clId="{DDB64B39-4167-4704-BDC2-0119798734AF}" dt="2024-11-06T15:31:47.649" v="169"/>
        <pc:sldMasterMkLst>
          <pc:docMk/>
          <pc:sldMasterMk cId="3472643279" sldId="2147483663"/>
        </pc:sldMasterMkLst>
        <pc:sldLayoutChg chg="setBg">
          <pc:chgData name="Toni Pohl" userId="5c752128-b261-4913-b0a8-47e91b405f0b" providerId="ADAL" clId="{DDB64B39-4167-4704-BDC2-0119798734AF}" dt="2024-11-06T15:31:47.649" v="169"/>
          <pc:sldLayoutMkLst>
            <pc:docMk/>
            <pc:sldMasterMk cId="3472643279" sldId="2147483663"/>
            <pc:sldLayoutMk cId="4133752371" sldId="2147483672"/>
          </pc:sldLayoutMkLst>
        </pc:sldLayoutChg>
      </pc:sldMasterChg>
    </pc:docChg>
  </pc:docChgLst>
  <pc:docChgLst>
    <pc:chgData name="Martina Grom" userId="cea25f76-114e-414e-b16d-c5def45e2f19" providerId="ADAL" clId="{2D98B267-7EC5-4F5A-8F4C-F962DC4AEAA1}"/>
    <pc:docChg chg="addSld modSld addSection modSection">
      <pc:chgData name="Martina Grom" userId="cea25f76-114e-414e-b16d-c5def45e2f19" providerId="ADAL" clId="{2D98B267-7EC5-4F5A-8F4C-F962DC4AEAA1}" dt="2024-11-14T17:53:52.287" v="50" actId="14100"/>
      <pc:docMkLst>
        <pc:docMk/>
      </pc:docMkLst>
      <pc:sldChg chg="modSp">
        <pc:chgData name="Martina Grom" userId="cea25f76-114e-414e-b16d-c5def45e2f19" providerId="ADAL" clId="{2D98B267-7EC5-4F5A-8F4C-F962DC4AEAA1}" dt="2024-11-14T17:30:21.032" v="27" actId="208"/>
        <pc:sldMkLst>
          <pc:docMk/>
          <pc:sldMk cId="3147704599" sldId="321"/>
        </pc:sldMkLst>
        <pc:graphicFrameChg chg="mod">
          <ac:chgData name="Martina Grom" userId="cea25f76-114e-414e-b16d-c5def45e2f19" providerId="ADAL" clId="{2D98B267-7EC5-4F5A-8F4C-F962DC4AEAA1}" dt="2024-11-14T17:30:21.032" v="27" actId="208"/>
          <ac:graphicFrameMkLst>
            <pc:docMk/>
            <pc:sldMk cId="3147704599" sldId="321"/>
            <ac:graphicFrameMk id="5" creationId="{994611AE-3166-4ABE-B57C-D00CCA0278CA}"/>
          </ac:graphicFrameMkLst>
        </pc:graphicFrameChg>
      </pc:sldChg>
      <pc:sldChg chg="modSp mod">
        <pc:chgData name="Martina Grom" userId="cea25f76-114e-414e-b16d-c5def45e2f19" providerId="ADAL" clId="{2D98B267-7EC5-4F5A-8F4C-F962DC4AEAA1}" dt="2024-11-14T17:29:28.990" v="18" actId="6549"/>
        <pc:sldMkLst>
          <pc:docMk/>
          <pc:sldMk cId="2021563709" sldId="2147480925"/>
        </pc:sldMkLst>
        <pc:spChg chg="mod">
          <ac:chgData name="Martina Grom" userId="cea25f76-114e-414e-b16d-c5def45e2f19" providerId="ADAL" clId="{2D98B267-7EC5-4F5A-8F4C-F962DC4AEAA1}" dt="2024-11-14T17:29:28.990" v="18" actId="6549"/>
          <ac:spMkLst>
            <pc:docMk/>
            <pc:sldMk cId="2021563709" sldId="2147480925"/>
            <ac:spMk id="2" creationId="{59E7FDF1-658E-07DB-0C2C-0797A8644617}"/>
          </ac:spMkLst>
        </pc:spChg>
      </pc:sldChg>
      <pc:sldChg chg="add mod modShow">
        <pc:chgData name="Martina Grom" userId="cea25f76-114e-414e-b16d-c5def45e2f19" providerId="ADAL" clId="{2D98B267-7EC5-4F5A-8F4C-F962DC4AEAA1}" dt="2024-11-14T17:51:18.612" v="49" actId="729"/>
        <pc:sldMkLst>
          <pc:docMk/>
          <pc:sldMk cId="2058861640" sldId="2147481395"/>
        </pc:sldMkLst>
      </pc:sldChg>
      <pc:sldChg chg="add mod modShow">
        <pc:chgData name="Martina Grom" userId="cea25f76-114e-414e-b16d-c5def45e2f19" providerId="ADAL" clId="{2D98B267-7EC5-4F5A-8F4C-F962DC4AEAA1}" dt="2024-11-14T17:51:18.612" v="49" actId="729"/>
        <pc:sldMkLst>
          <pc:docMk/>
          <pc:sldMk cId="1875790594" sldId="2147481405"/>
        </pc:sldMkLst>
      </pc:sldChg>
      <pc:sldChg chg="add mod modShow">
        <pc:chgData name="Martina Grom" userId="cea25f76-114e-414e-b16d-c5def45e2f19" providerId="ADAL" clId="{2D98B267-7EC5-4F5A-8F4C-F962DC4AEAA1}" dt="2024-11-14T17:51:18.612" v="49" actId="729"/>
        <pc:sldMkLst>
          <pc:docMk/>
          <pc:sldMk cId="3291727065" sldId="2147481406"/>
        </pc:sldMkLst>
      </pc:sldChg>
      <pc:sldChg chg="modSp">
        <pc:chgData name="Martina Grom" userId="cea25f76-114e-414e-b16d-c5def45e2f19" providerId="ADAL" clId="{2D98B267-7EC5-4F5A-8F4C-F962DC4AEAA1}" dt="2024-11-14T17:25:26.248" v="17" actId="208"/>
        <pc:sldMkLst>
          <pc:docMk/>
          <pc:sldMk cId="2237412673" sldId="2147481411"/>
        </pc:sldMkLst>
        <pc:graphicFrameChg chg="mod">
          <ac:chgData name="Martina Grom" userId="cea25f76-114e-414e-b16d-c5def45e2f19" providerId="ADAL" clId="{2D98B267-7EC5-4F5A-8F4C-F962DC4AEAA1}" dt="2024-11-14T17:25:26.248" v="17" actId="208"/>
          <ac:graphicFrameMkLst>
            <pc:docMk/>
            <pc:sldMk cId="2237412673" sldId="2147481411"/>
            <ac:graphicFrameMk id="5" creationId="{CAB0237D-543B-CCF8-5BB7-7F3BC01DC18F}"/>
          </ac:graphicFrameMkLst>
        </pc:graphicFrameChg>
      </pc:sldChg>
      <pc:sldChg chg="modSp mod">
        <pc:chgData name="Martina Grom" userId="cea25f76-114e-414e-b16d-c5def45e2f19" providerId="ADAL" clId="{2D98B267-7EC5-4F5A-8F4C-F962DC4AEAA1}" dt="2024-11-14T17:53:52.287" v="50" actId="14100"/>
        <pc:sldMkLst>
          <pc:docMk/>
          <pc:sldMk cId="1982887707" sldId="2147481416"/>
        </pc:sldMkLst>
        <pc:spChg chg="mod">
          <ac:chgData name="Martina Grom" userId="cea25f76-114e-414e-b16d-c5def45e2f19" providerId="ADAL" clId="{2D98B267-7EC5-4F5A-8F4C-F962DC4AEAA1}" dt="2024-11-14T17:53:52.287" v="50" actId="14100"/>
          <ac:spMkLst>
            <pc:docMk/>
            <pc:sldMk cId="1982887707" sldId="2147481416"/>
            <ac:spMk id="3" creationId="{660C95A0-C267-8AD1-96AA-91441416E463}"/>
          </ac:spMkLst>
        </pc:spChg>
        <pc:graphicFrameChg chg="mod">
          <ac:chgData name="Martina Grom" userId="cea25f76-114e-414e-b16d-c5def45e2f19" providerId="ADAL" clId="{2D98B267-7EC5-4F5A-8F4C-F962DC4AEAA1}" dt="2024-11-14T17:23:04.982" v="3" actId="208"/>
          <ac:graphicFrameMkLst>
            <pc:docMk/>
            <pc:sldMk cId="1982887707" sldId="2147481416"/>
            <ac:graphicFrameMk id="5" creationId="{070C0C0F-8CB4-4A31-753D-DD18A591C636}"/>
          </ac:graphicFrameMkLst>
        </pc:graphicFrameChg>
      </pc:sldChg>
      <pc:sldChg chg="add mod modShow">
        <pc:chgData name="Martina Grom" userId="cea25f76-114e-414e-b16d-c5def45e2f19" providerId="ADAL" clId="{2D98B267-7EC5-4F5A-8F4C-F962DC4AEAA1}" dt="2024-11-14T17:51:18.612" v="49" actId="729"/>
        <pc:sldMkLst>
          <pc:docMk/>
          <pc:sldMk cId="4154577822" sldId="2147481437"/>
        </pc:sldMkLst>
      </pc:sldChg>
      <pc:sldChg chg="modSp mod">
        <pc:chgData name="Martina Grom" userId="cea25f76-114e-414e-b16d-c5def45e2f19" providerId="ADAL" clId="{2D98B267-7EC5-4F5A-8F4C-F962DC4AEAA1}" dt="2024-11-14T17:23:14.516" v="4" actId="208"/>
        <pc:sldMkLst>
          <pc:docMk/>
          <pc:sldMk cId="2086984561" sldId="2147483595"/>
        </pc:sldMkLst>
        <pc:spChg chg="mod">
          <ac:chgData name="Martina Grom" userId="cea25f76-114e-414e-b16d-c5def45e2f19" providerId="ADAL" clId="{2D98B267-7EC5-4F5A-8F4C-F962DC4AEAA1}" dt="2024-11-14T17:23:14.516" v="4" actId="208"/>
          <ac:spMkLst>
            <pc:docMk/>
            <pc:sldMk cId="2086984561" sldId="2147483595"/>
            <ac:spMk id="4" creationId="{DF77D25A-48DE-B3E4-94B7-6EE8144AD389}"/>
          </ac:spMkLst>
        </pc:spChg>
      </pc:sldChg>
      <pc:sldChg chg="modSp mod">
        <pc:chgData name="Martina Grom" userId="cea25f76-114e-414e-b16d-c5def45e2f19" providerId="ADAL" clId="{2D98B267-7EC5-4F5A-8F4C-F962DC4AEAA1}" dt="2024-11-14T17:23:56.651" v="8" actId="207"/>
        <pc:sldMkLst>
          <pc:docMk/>
          <pc:sldMk cId="1808520598" sldId="2147483601"/>
        </pc:sldMkLst>
        <pc:spChg chg="mod">
          <ac:chgData name="Martina Grom" userId="cea25f76-114e-414e-b16d-c5def45e2f19" providerId="ADAL" clId="{2D98B267-7EC5-4F5A-8F4C-F962DC4AEAA1}" dt="2024-11-14T17:23:56.651" v="8" actId="207"/>
          <ac:spMkLst>
            <pc:docMk/>
            <pc:sldMk cId="1808520598" sldId="2147483601"/>
            <ac:spMk id="3" creationId="{B462353B-E532-A8F6-3971-68C068F78211}"/>
          </ac:spMkLst>
        </pc:spChg>
      </pc:sldChg>
      <pc:sldChg chg="modSp">
        <pc:chgData name="Martina Grom" userId="cea25f76-114e-414e-b16d-c5def45e2f19" providerId="ADAL" clId="{2D98B267-7EC5-4F5A-8F4C-F962DC4AEAA1}" dt="2024-11-14T17:31:18.199" v="35" actId="208"/>
        <pc:sldMkLst>
          <pc:docMk/>
          <pc:sldMk cId="4213227233" sldId="2147483626"/>
        </pc:sldMkLst>
        <pc:graphicFrameChg chg="mod">
          <ac:chgData name="Martina Grom" userId="cea25f76-114e-414e-b16d-c5def45e2f19" providerId="ADAL" clId="{2D98B267-7EC5-4F5A-8F4C-F962DC4AEAA1}" dt="2024-11-14T17:31:18.199" v="35" actId="208"/>
          <ac:graphicFrameMkLst>
            <pc:docMk/>
            <pc:sldMk cId="4213227233" sldId="2147483626"/>
            <ac:graphicFrameMk id="5" creationId="{AE467E4C-CE57-77B5-446B-2514EDB2F1AE}"/>
          </ac:graphicFrameMkLst>
        </pc:graphicFrameChg>
      </pc:sldChg>
      <pc:sldChg chg="modSp">
        <pc:chgData name="Martina Grom" userId="cea25f76-114e-414e-b16d-c5def45e2f19" providerId="ADAL" clId="{2D98B267-7EC5-4F5A-8F4C-F962DC4AEAA1}" dt="2024-11-14T17:49:14.729" v="43" actId="207"/>
        <pc:sldMkLst>
          <pc:docMk/>
          <pc:sldMk cId="2511339671" sldId="2147483627"/>
        </pc:sldMkLst>
        <pc:graphicFrameChg chg="mod">
          <ac:chgData name="Martina Grom" userId="cea25f76-114e-414e-b16d-c5def45e2f19" providerId="ADAL" clId="{2D98B267-7EC5-4F5A-8F4C-F962DC4AEAA1}" dt="2024-11-14T17:49:14.729" v="43" actId="207"/>
          <ac:graphicFrameMkLst>
            <pc:docMk/>
            <pc:sldMk cId="2511339671" sldId="2147483627"/>
            <ac:graphicFrameMk id="5" creationId="{0D5C7F40-47A3-E327-0928-5E14B82BD942}"/>
          </ac:graphicFrameMkLst>
        </pc:graphicFrameChg>
      </pc:sldChg>
      <pc:sldChg chg="modSp mod">
        <pc:chgData name="Martina Grom" userId="cea25f76-114e-414e-b16d-c5def45e2f19" providerId="ADAL" clId="{2D98B267-7EC5-4F5A-8F4C-F962DC4AEAA1}" dt="2024-11-14T17:49:28.745" v="44" actId="208"/>
        <pc:sldMkLst>
          <pc:docMk/>
          <pc:sldMk cId="3201355401" sldId="2147483632"/>
        </pc:sldMkLst>
        <pc:spChg chg="mod">
          <ac:chgData name="Martina Grom" userId="cea25f76-114e-414e-b16d-c5def45e2f19" providerId="ADAL" clId="{2D98B267-7EC5-4F5A-8F4C-F962DC4AEAA1}" dt="2024-11-14T17:49:28.745" v="44" actId="208"/>
          <ac:spMkLst>
            <pc:docMk/>
            <pc:sldMk cId="3201355401" sldId="2147483632"/>
            <ac:spMk id="4" creationId="{2B90A615-9824-F068-5466-DEED80EF4A1E}"/>
          </ac:spMkLst>
        </pc:spChg>
      </pc:sldChg>
      <pc:sldChg chg="modSp mod">
        <pc:chgData name="Martina Grom" userId="cea25f76-114e-414e-b16d-c5def45e2f19" providerId="ADAL" clId="{2D98B267-7EC5-4F5A-8F4C-F962DC4AEAA1}" dt="2024-11-14T17:24:36.107" v="9" actId="208"/>
        <pc:sldMkLst>
          <pc:docMk/>
          <pc:sldMk cId="2189659849" sldId="2147483638"/>
        </pc:sldMkLst>
        <pc:spChg chg="mod">
          <ac:chgData name="Martina Grom" userId="cea25f76-114e-414e-b16d-c5def45e2f19" providerId="ADAL" clId="{2D98B267-7EC5-4F5A-8F4C-F962DC4AEAA1}" dt="2024-11-14T17:24:36.107" v="9" actId="208"/>
          <ac:spMkLst>
            <pc:docMk/>
            <pc:sldMk cId="2189659849" sldId="2147483638"/>
            <ac:spMk id="4" creationId="{1ADB2339-91C8-2F2C-E5F4-534A974D0772}"/>
          </ac:spMkLst>
        </pc:spChg>
      </pc:sldChg>
      <pc:sldChg chg="modSp mod">
        <pc:chgData name="Martina Grom" userId="cea25f76-114e-414e-b16d-c5def45e2f19" providerId="ADAL" clId="{2D98B267-7EC5-4F5A-8F4C-F962DC4AEAA1}" dt="2024-11-14T17:49:40.235" v="45" actId="208"/>
        <pc:sldMkLst>
          <pc:docMk/>
          <pc:sldMk cId="872912655" sldId="2147483639"/>
        </pc:sldMkLst>
        <pc:spChg chg="mod">
          <ac:chgData name="Martina Grom" userId="cea25f76-114e-414e-b16d-c5def45e2f19" providerId="ADAL" clId="{2D98B267-7EC5-4F5A-8F4C-F962DC4AEAA1}" dt="2024-11-14T17:49:40.235" v="45" actId="208"/>
          <ac:spMkLst>
            <pc:docMk/>
            <pc:sldMk cId="872912655" sldId="2147483639"/>
            <ac:spMk id="4" creationId="{BF734BF5-2CC5-CC80-17C3-4888FD915E57}"/>
          </ac:spMkLst>
        </pc:spChg>
      </pc:sldChg>
      <pc:sldChg chg="add mod modShow">
        <pc:chgData name="Martina Grom" userId="cea25f76-114e-414e-b16d-c5def45e2f19" providerId="ADAL" clId="{2D98B267-7EC5-4F5A-8F4C-F962DC4AEAA1}" dt="2024-11-14T17:51:18.612" v="49" actId="729"/>
        <pc:sldMkLst>
          <pc:docMk/>
          <pc:sldMk cId="583921318" sldId="2147483641"/>
        </pc:sldMkLst>
      </pc:sldChg>
      <pc:sldChg chg="add mod modShow">
        <pc:chgData name="Martina Grom" userId="cea25f76-114e-414e-b16d-c5def45e2f19" providerId="ADAL" clId="{2D98B267-7EC5-4F5A-8F4C-F962DC4AEAA1}" dt="2024-11-14T17:51:18.612" v="49" actId="729"/>
        <pc:sldMkLst>
          <pc:docMk/>
          <pc:sldMk cId="2014748232" sldId="2147483642"/>
        </pc:sldMkLst>
      </pc:sldChg>
    </pc:docChg>
  </pc:docChgLst>
  <pc:docChgLst>
    <pc:chgData name="Toni Pohl" userId="5c752128-b261-4913-b0a8-47e91b405f0b" providerId="ADAL" clId="{9FCD59A5-2AC1-4510-A16D-2C44004CFF33}"/>
    <pc:docChg chg="undo custSel addSld delSld modSld sldOrd addSection delSection modSection">
      <pc:chgData name="Toni Pohl" userId="5c752128-b261-4913-b0a8-47e91b405f0b" providerId="ADAL" clId="{9FCD59A5-2AC1-4510-A16D-2C44004CFF33}" dt="2024-11-18T03:21:34.404" v="1662" actId="14100"/>
      <pc:docMkLst>
        <pc:docMk/>
      </pc:docMkLst>
      <pc:sldChg chg="addSp modSp new mod modAnim modShow">
        <pc:chgData name="Toni Pohl" userId="5c752128-b261-4913-b0a8-47e91b405f0b" providerId="ADAL" clId="{9FCD59A5-2AC1-4510-A16D-2C44004CFF33}" dt="2024-11-15T16:49:52.703" v="1531" actId="729"/>
        <pc:sldMkLst>
          <pc:docMk/>
          <pc:sldMk cId="1422685877" sldId="257"/>
        </pc:sldMkLst>
        <pc:picChg chg="add mod">
          <ac:chgData name="Toni Pohl" userId="5c752128-b261-4913-b0a8-47e91b405f0b" providerId="ADAL" clId="{9FCD59A5-2AC1-4510-A16D-2C44004CFF33}" dt="2024-11-15T03:42:31.011" v="761" actId="1076"/>
          <ac:picMkLst>
            <pc:docMk/>
            <pc:sldMk cId="1422685877" sldId="257"/>
            <ac:picMk id="3" creationId="{9EA4E094-859E-E5B5-9566-AD6BCF73B622}"/>
          </ac:picMkLst>
        </pc:picChg>
        <pc:picChg chg="add mod">
          <ac:chgData name="Toni Pohl" userId="5c752128-b261-4913-b0a8-47e91b405f0b" providerId="ADAL" clId="{9FCD59A5-2AC1-4510-A16D-2C44004CFF33}" dt="2024-11-15T03:42:36.637" v="763" actId="1076"/>
          <ac:picMkLst>
            <pc:docMk/>
            <pc:sldMk cId="1422685877" sldId="257"/>
            <ac:picMk id="5" creationId="{90E21D9F-F6FA-2CF8-9E3A-CB0987292FC3}"/>
          </ac:picMkLst>
        </pc:picChg>
      </pc:sldChg>
      <pc:sldChg chg="addSp delSp new del mod ord">
        <pc:chgData name="Toni Pohl" userId="5c752128-b261-4913-b0a8-47e91b405f0b" providerId="ADAL" clId="{9FCD59A5-2AC1-4510-A16D-2C44004CFF33}" dt="2024-11-15T16:22:52.463" v="1117" actId="47"/>
        <pc:sldMkLst>
          <pc:docMk/>
          <pc:sldMk cId="825248649" sldId="258"/>
        </pc:sldMkLst>
        <pc:picChg chg="add del">
          <ac:chgData name="Toni Pohl" userId="5c752128-b261-4913-b0a8-47e91b405f0b" providerId="ADAL" clId="{9FCD59A5-2AC1-4510-A16D-2C44004CFF33}" dt="2024-11-15T03:42:50.692" v="765" actId="478"/>
          <ac:picMkLst>
            <pc:docMk/>
            <pc:sldMk cId="825248649" sldId="258"/>
            <ac:picMk id="3" creationId="{FC21E4F8-F333-B680-AFC9-B956B7895727}"/>
          </ac:picMkLst>
        </pc:picChg>
      </pc:sldChg>
      <pc:sldChg chg="modSp new mod modShow">
        <pc:chgData name="Toni Pohl" userId="5c752128-b261-4913-b0a8-47e91b405f0b" providerId="ADAL" clId="{9FCD59A5-2AC1-4510-A16D-2C44004CFF33}" dt="2024-11-15T16:49:52.703" v="1531" actId="729"/>
        <pc:sldMkLst>
          <pc:docMk/>
          <pc:sldMk cId="1091976392" sldId="258"/>
        </pc:sldMkLst>
        <pc:spChg chg="mod">
          <ac:chgData name="Toni Pohl" userId="5c752128-b261-4913-b0a8-47e91b405f0b" providerId="ADAL" clId="{9FCD59A5-2AC1-4510-A16D-2C44004CFF33}" dt="2024-11-15T16:23:41.560" v="1144" actId="207"/>
          <ac:spMkLst>
            <pc:docMk/>
            <pc:sldMk cId="1091976392" sldId="258"/>
            <ac:spMk id="2" creationId="{97B6D769-EC0F-2F5F-A2F3-D2FF903E42D6}"/>
          </ac:spMkLst>
        </pc:spChg>
        <pc:spChg chg="mod">
          <ac:chgData name="Toni Pohl" userId="5c752128-b261-4913-b0a8-47e91b405f0b" providerId="ADAL" clId="{9FCD59A5-2AC1-4510-A16D-2C44004CFF33}" dt="2024-11-15T16:23:57.459" v="1180" actId="20577"/>
          <ac:spMkLst>
            <pc:docMk/>
            <pc:sldMk cId="1091976392" sldId="258"/>
            <ac:spMk id="3" creationId="{CEBCC1CD-1987-9F17-3307-211B27491B30}"/>
          </ac:spMkLst>
        </pc:spChg>
      </pc:sldChg>
      <pc:sldChg chg="addSp add mod ord modShow">
        <pc:chgData name="Toni Pohl" userId="5c752128-b261-4913-b0a8-47e91b405f0b" providerId="ADAL" clId="{9FCD59A5-2AC1-4510-A16D-2C44004CFF33}" dt="2024-11-15T16:49:52.703" v="1531" actId="729"/>
        <pc:sldMkLst>
          <pc:docMk/>
          <pc:sldMk cId="1443194025" sldId="259"/>
        </pc:sldMkLst>
        <pc:picChg chg="add">
          <ac:chgData name="Toni Pohl" userId="5c752128-b261-4913-b0a8-47e91b405f0b" providerId="ADAL" clId="{9FCD59A5-2AC1-4510-A16D-2C44004CFF33}" dt="2024-11-15T04:32:50.627" v="909" actId="22"/>
          <ac:picMkLst>
            <pc:docMk/>
            <pc:sldMk cId="1443194025" sldId="259"/>
            <ac:picMk id="3" creationId="{8A2D5188-C44C-6EF0-2FD7-1A60B1A97887}"/>
          </ac:picMkLst>
        </pc:picChg>
      </pc:sldChg>
      <pc:sldChg chg="addSp delSp add mod modShow">
        <pc:chgData name="Toni Pohl" userId="5c752128-b261-4913-b0a8-47e91b405f0b" providerId="ADAL" clId="{9FCD59A5-2AC1-4510-A16D-2C44004CFF33}" dt="2024-11-15T16:49:52.703" v="1531" actId="729"/>
        <pc:sldMkLst>
          <pc:docMk/>
          <pc:sldMk cId="2626020472" sldId="260"/>
        </pc:sldMkLst>
        <pc:picChg chg="add del">
          <ac:chgData name="Toni Pohl" userId="5c752128-b261-4913-b0a8-47e91b405f0b" providerId="ADAL" clId="{9FCD59A5-2AC1-4510-A16D-2C44004CFF33}" dt="2024-11-15T04:35:26.197" v="930" actId="478"/>
          <ac:picMkLst>
            <pc:docMk/>
            <pc:sldMk cId="2626020472" sldId="260"/>
            <ac:picMk id="3" creationId="{73928D22-437A-68F0-98E4-070DEC3CFA7E}"/>
          </ac:picMkLst>
        </pc:picChg>
        <pc:picChg chg="add">
          <ac:chgData name="Toni Pohl" userId="5c752128-b261-4913-b0a8-47e91b405f0b" providerId="ADAL" clId="{9FCD59A5-2AC1-4510-A16D-2C44004CFF33}" dt="2024-11-15T04:35:27.925" v="931" actId="22"/>
          <ac:picMkLst>
            <pc:docMk/>
            <pc:sldMk cId="2626020472" sldId="260"/>
            <ac:picMk id="5" creationId="{A8235FCB-D55F-AB20-4827-E4ECA69664EE}"/>
          </ac:picMkLst>
        </pc:picChg>
      </pc:sldChg>
      <pc:sldChg chg="addSp add mod modShow">
        <pc:chgData name="Toni Pohl" userId="5c752128-b261-4913-b0a8-47e91b405f0b" providerId="ADAL" clId="{9FCD59A5-2AC1-4510-A16D-2C44004CFF33}" dt="2024-11-15T16:49:52.703" v="1531" actId="729"/>
        <pc:sldMkLst>
          <pc:docMk/>
          <pc:sldMk cId="1163587228" sldId="261"/>
        </pc:sldMkLst>
        <pc:picChg chg="add">
          <ac:chgData name="Toni Pohl" userId="5c752128-b261-4913-b0a8-47e91b405f0b" providerId="ADAL" clId="{9FCD59A5-2AC1-4510-A16D-2C44004CFF33}" dt="2024-11-15T04:36:06.959" v="932" actId="22"/>
          <ac:picMkLst>
            <pc:docMk/>
            <pc:sldMk cId="1163587228" sldId="261"/>
            <ac:picMk id="3" creationId="{BBC5BCE7-B82E-D5BD-CB21-FFB10DB804A8}"/>
          </ac:picMkLst>
        </pc:picChg>
      </pc:sldChg>
      <pc:sldChg chg="addSp add mod modShow">
        <pc:chgData name="Toni Pohl" userId="5c752128-b261-4913-b0a8-47e91b405f0b" providerId="ADAL" clId="{9FCD59A5-2AC1-4510-A16D-2C44004CFF33}" dt="2024-11-15T16:49:52.703" v="1531" actId="729"/>
        <pc:sldMkLst>
          <pc:docMk/>
          <pc:sldMk cId="1491890065" sldId="262"/>
        </pc:sldMkLst>
        <pc:picChg chg="add">
          <ac:chgData name="Toni Pohl" userId="5c752128-b261-4913-b0a8-47e91b405f0b" providerId="ADAL" clId="{9FCD59A5-2AC1-4510-A16D-2C44004CFF33}" dt="2024-11-15T04:37:52.744" v="938" actId="22"/>
          <ac:picMkLst>
            <pc:docMk/>
            <pc:sldMk cId="1491890065" sldId="262"/>
            <ac:picMk id="3" creationId="{DF8BF4B7-659E-A4C7-D8E8-AE59EDA3B2A9}"/>
          </ac:picMkLst>
        </pc:picChg>
      </pc:sldChg>
      <pc:sldChg chg="addSp new mod modShow">
        <pc:chgData name="Toni Pohl" userId="5c752128-b261-4913-b0a8-47e91b405f0b" providerId="ADAL" clId="{9FCD59A5-2AC1-4510-A16D-2C44004CFF33}" dt="2024-11-15T16:49:52.703" v="1531" actId="729"/>
        <pc:sldMkLst>
          <pc:docMk/>
          <pc:sldMk cId="3242978631" sldId="263"/>
        </pc:sldMkLst>
        <pc:picChg chg="add">
          <ac:chgData name="Toni Pohl" userId="5c752128-b261-4913-b0a8-47e91b405f0b" providerId="ADAL" clId="{9FCD59A5-2AC1-4510-A16D-2C44004CFF33}" dt="2024-11-15T03:50:21.275" v="773" actId="22"/>
          <ac:picMkLst>
            <pc:docMk/>
            <pc:sldMk cId="3242978631" sldId="263"/>
            <ac:picMk id="3" creationId="{F28878E3-470F-8882-4B67-1760850598F3}"/>
          </ac:picMkLst>
        </pc:picChg>
      </pc:sldChg>
      <pc:sldChg chg="modSp new mod modShow">
        <pc:chgData name="Toni Pohl" userId="5c752128-b261-4913-b0a8-47e91b405f0b" providerId="ADAL" clId="{9FCD59A5-2AC1-4510-A16D-2C44004CFF33}" dt="2024-11-15T16:49:52.703" v="1531" actId="729"/>
        <pc:sldMkLst>
          <pc:docMk/>
          <pc:sldMk cId="2709448293" sldId="264"/>
        </pc:sldMkLst>
        <pc:spChg chg="mod">
          <ac:chgData name="Toni Pohl" userId="5c752128-b261-4913-b0a8-47e91b405f0b" providerId="ADAL" clId="{9FCD59A5-2AC1-4510-A16D-2C44004CFF33}" dt="2024-11-15T03:53:52.246" v="791" actId="20577"/>
          <ac:spMkLst>
            <pc:docMk/>
            <pc:sldMk cId="2709448293" sldId="264"/>
            <ac:spMk id="2" creationId="{77590D48-1D19-431C-CEC2-7B00DFD76366}"/>
          </ac:spMkLst>
        </pc:spChg>
      </pc:sldChg>
      <pc:sldChg chg="addSp delSp modSp new mod modShow">
        <pc:chgData name="Toni Pohl" userId="5c752128-b261-4913-b0a8-47e91b405f0b" providerId="ADAL" clId="{9FCD59A5-2AC1-4510-A16D-2C44004CFF33}" dt="2024-11-15T16:49:52.703" v="1531" actId="729"/>
        <pc:sldMkLst>
          <pc:docMk/>
          <pc:sldMk cId="3230197475" sldId="265"/>
        </pc:sldMkLst>
        <pc:spChg chg="mod">
          <ac:chgData name="Toni Pohl" userId="5c752128-b261-4913-b0a8-47e91b405f0b" providerId="ADAL" clId="{9FCD59A5-2AC1-4510-A16D-2C44004CFF33}" dt="2024-11-15T03:56:37.188" v="815" actId="20577"/>
          <ac:spMkLst>
            <pc:docMk/>
            <pc:sldMk cId="3230197475" sldId="265"/>
            <ac:spMk id="2" creationId="{91B9FB08-5AFE-ACA5-0B0F-E19355752C42}"/>
          </ac:spMkLst>
        </pc:spChg>
        <pc:picChg chg="add del mod">
          <ac:chgData name="Toni Pohl" userId="5c752128-b261-4913-b0a8-47e91b405f0b" providerId="ADAL" clId="{9FCD59A5-2AC1-4510-A16D-2C44004CFF33}" dt="2024-11-15T04:00:15.945" v="865" actId="478"/>
          <ac:picMkLst>
            <pc:docMk/>
            <pc:sldMk cId="3230197475" sldId="265"/>
            <ac:picMk id="4" creationId="{B72341DE-C29B-467C-C224-9B5CB2269364}"/>
          </ac:picMkLst>
        </pc:picChg>
        <pc:picChg chg="add mod">
          <ac:chgData name="Toni Pohl" userId="5c752128-b261-4913-b0a8-47e91b405f0b" providerId="ADAL" clId="{9FCD59A5-2AC1-4510-A16D-2C44004CFF33}" dt="2024-11-15T04:00:20.979" v="867" actId="1076"/>
          <ac:picMkLst>
            <pc:docMk/>
            <pc:sldMk cId="3230197475" sldId="265"/>
            <ac:picMk id="6" creationId="{306D7A66-CF89-E2D7-F6F2-E55B9B9F3BD8}"/>
          </ac:picMkLst>
        </pc:picChg>
      </pc:sldChg>
      <pc:sldChg chg="addSp delSp modSp add mod modShow">
        <pc:chgData name="Toni Pohl" userId="5c752128-b261-4913-b0a8-47e91b405f0b" providerId="ADAL" clId="{9FCD59A5-2AC1-4510-A16D-2C44004CFF33}" dt="2024-11-15T16:49:52.703" v="1531" actId="729"/>
        <pc:sldMkLst>
          <pc:docMk/>
          <pc:sldMk cId="2059316956" sldId="266"/>
        </pc:sldMkLst>
        <pc:picChg chg="add mod">
          <ac:chgData name="Toni Pohl" userId="5c752128-b261-4913-b0a8-47e91b405f0b" providerId="ADAL" clId="{9FCD59A5-2AC1-4510-A16D-2C44004CFF33}" dt="2024-11-15T04:01:36.957" v="871" actId="1076"/>
          <ac:picMkLst>
            <pc:docMk/>
            <pc:sldMk cId="2059316956" sldId="266"/>
            <ac:picMk id="4" creationId="{5541051D-EA3B-CECF-BA16-B5C01A6E0574}"/>
          </ac:picMkLst>
        </pc:picChg>
        <pc:picChg chg="del">
          <ac:chgData name="Toni Pohl" userId="5c752128-b261-4913-b0a8-47e91b405f0b" providerId="ADAL" clId="{9FCD59A5-2AC1-4510-A16D-2C44004CFF33}" dt="2024-11-15T04:01:32.480" v="869" actId="478"/>
          <ac:picMkLst>
            <pc:docMk/>
            <pc:sldMk cId="2059316956" sldId="266"/>
            <ac:picMk id="6" creationId="{527820C3-C31A-9052-3929-FA03F29F6D2F}"/>
          </ac:picMkLst>
        </pc:picChg>
      </pc:sldChg>
      <pc:sldChg chg="addSp delSp modSp add mod modAnim modShow">
        <pc:chgData name="Toni Pohl" userId="5c752128-b261-4913-b0a8-47e91b405f0b" providerId="ADAL" clId="{9FCD59A5-2AC1-4510-A16D-2C44004CFF33}" dt="2024-11-15T16:49:52.703" v="1531" actId="729"/>
        <pc:sldMkLst>
          <pc:docMk/>
          <pc:sldMk cId="3608429235" sldId="267"/>
        </pc:sldMkLst>
        <pc:spChg chg="mod">
          <ac:chgData name="Toni Pohl" userId="5c752128-b261-4913-b0a8-47e91b405f0b" providerId="ADAL" clId="{9FCD59A5-2AC1-4510-A16D-2C44004CFF33}" dt="2024-11-15T04:28:37.060" v="879" actId="20577"/>
          <ac:spMkLst>
            <pc:docMk/>
            <pc:sldMk cId="3608429235" sldId="267"/>
            <ac:spMk id="2" creationId="{C56A9399-BA25-77C5-0DBC-DF4277214DBA}"/>
          </ac:spMkLst>
        </pc:spChg>
        <pc:picChg chg="del">
          <ac:chgData name="Toni Pohl" userId="5c752128-b261-4913-b0a8-47e91b405f0b" providerId="ADAL" clId="{9FCD59A5-2AC1-4510-A16D-2C44004CFF33}" dt="2024-11-15T04:28:19.876" v="873" actId="478"/>
          <ac:picMkLst>
            <pc:docMk/>
            <pc:sldMk cId="3608429235" sldId="267"/>
            <ac:picMk id="4" creationId="{24DCF39D-63B8-9F24-348F-F76C2D9A5C09}"/>
          </ac:picMkLst>
        </pc:picChg>
        <pc:picChg chg="add">
          <ac:chgData name="Toni Pohl" userId="5c752128-b261-4913-b0a8-47e91b405f0b" providerId="ADAL" clId="{9FCD59A5-2AC1-4510-A16D-2C44004CFF33}" dt="2024-11-15T04:28:20.680" v="874" actId="22"/>
          <ac:picMkLst>
            <pc:docMk/>
            <pc:sldMk cId="3608429235" sldId="267"/>
            <ac:picMk id="5" creationId="{904D1D42-53B7-F055-D4D4-A2BA862ED2F8}"/>
          </ac:picMkLst>
        </pc:picChg>
        <pc:picChg chg="add mod">
          <ac:chgData name="Toni Pohl" userId="5c752128-b261-4913-b0a8-47e91b405f0b" providerId="ADAL" clId="{9FCD59A5-2AC1-4510-A16D-2C44004CFF33}" dt="2024-11-15T04:29:29.909" v="883" actId="1076"/>
          <ac:picMkLst>
            <pc:docMk/>
            <pc:sldMk cId="3608429235" sldId="267"/>
            <ac:picMk id="7" creationId="{09ED20C2-7026-5D32-C919-8470952D450B}"/>
          </ac:picMkLst>
        </pc:picChg>
      </pc:sldChg>
      <pc:sldChg chg="delSp add mod modShow">
        <pc:chgData name="Toni Pohl" userId="5c752128-b261-4913-b0a8-47e91b405f0b" providerId="ADAL" clId="{9FCD59A5-2AC1-4510-A16D-2C44004CFF33}" dt="2024-11-15T16:49:52.703" v="1531" actId="729"/>
        <pc:sldMkLst>
          <pc:docMk/>
          <pc:sldMk cId="1868456896" sldId="268"/>
        </pc:sldMkLst>
        <pc:picChg chg="del">
          <ac:chgData name="Toni Pohl" userId="5c752128-b261-4913-b0a8-47e91b405f0b" providerId="ADAL" clId="{9FCD59A5-2AC1-4510-A16D-2C44004CFF33}" dt="2024-11-15T04:28:45.829" v="881" actId="478"/>
          <ac:picMkLst>
            <pc:docMk/>
            <pc:sldMk cId="1868456896" sldId="268"/>
            <ac:picMk id="4" creationId="{F82514D9-8288-B904-9019-B092311F6C32}"/>
          </ac:picMkLst>
        </pc:picChg>
      </pc:sldChg>
      <pc:sldChg chg="addSp delSp modSp add mod ord modShow">
        <pc:chgData name="Toni Pohl" userId="5c752128-b261-4913-b0a8-47e91b405f0b" providerId="ADAL" clId="{9FCD59A5-2AC1-4510-A16D-2C44004CFF33}" dt="2024-11-15T16:49:52.703" v="1531" actId="729"/>
        <pc:sldMkLst>
          <pc:docMk/>
          <pc:sldMk cId="698763321" sldId="269"/>
        </pc:sldMkLst>
        <pc:spChg chg="mod">
          <ac:chgData name="Toni Pohl" userId="5c752128-b261-4913-b0a8-47e91b405f0b" providerId="ADAL" clId="{9FCD59A5-2AC1-4510-A16D-2C44004CFF33}" dt="2024-11-15T04:31:39.604" v="900" actId="6549"/>
          <ac:spMkLst>
            <pc:docMk/>
            <pc:sldMk cId="698763321" sldId="269"/>
            <ac:spMk id="2" creationId="{61FC0CD3-6F64-9CB0-FACF-A646584FB94A}"/>
          </ac:spMkLst>
        </pc:spChg>
        <pc:picChg chg="add del mod">
          <ac:chgData name="Toni Pohl" userId="5c752128-b261-4913-b0a8-47e91b405f0b" providerId="ADAL" clId="{9FCD59A5-2AC1-4510-A16D-2C44004CFF33}" dt="2024-11-15T04:31:42.006" v="902" actId="478"/>
          <ac:picMkLst>
            <pc:docMk/>
            <pc:sldMk cId="698763321" sldId="269"/>
            <ac:picMk id="4" creationId="{AA8C2129-20FB-0EF8-D0DB-E873A2E562BC}"/>
          </ac:picMkLst>
        </pc:picChg>
        <pc:picChg chg="add mod">
          <ac:chgData name="Toni Pohl" userId="5c752128-b261-4913-b0a8-47e91b405f0b" providerId="ADAL" clId="{9FCD59A5-2AC1-4510-A16D-2C44004CFF33}" dt="2024-11-15T04:31:44.311" v="904" actId="1076"/>
          <ac:picMkLst>
            <pc:docMk/>
            <pc:sldMk cId="698763321" sldId="269"/>
            <ac:picMk id="6" creationId="{19E4FF8C-DD4B-234B-4575-131161D3879F}"/>
          </ac:picMkLst>
        </pc:picChg>
      </pc:sldChg>
      <pc:sldChg chg="add mod modShow">
        <pc:chgData name="Toni Pohl" userId="5c752128-b261-4913-b0a8-47e91b405f0b" providerId="ADAL" clId="{9FCD59A5-2AC1-4510-A16D-2C44004CFF33}" dt="2024-11-15T16:49:52.703" v="1531" actId="729"/>
        <pc:sldMkLst>
          <pc:docMk/>
          <pc:sldMk cId="3895978192" sldId="270"/>
        </pc:sldMkLst>
      </pc:sldChg>
      <pc:sldChg chg="modSp new del mod">
        <pc:chgData name="Toni Pohl" userId="5c752128-b261-4913-b0a8-47e91b405f0b" providerId="ADAL" clId="{9FCD59A5-2AC1-4510-A16D-2C44004CFF33}" dt="2024-11-15T16:23:59.889" v="1181" actId="47"/>
        <pc:sldMkLst>
          <pc:docMk/>
          <pc:sldMk cId="563860361" sldId="271"/>
        </pc:sldMkLst>
        <pc:spChg chg="mod">
          <ac:chgData name="Toni Pohl" userId="5c752128-b261-4913-b0a8-47e91b405f0b" providerId="ADAL" clId="{9FCD59A5-2AC1-4510-A16D-2C44004CFF33}" dt="2024-11-15T04:33:39.887" v="928" actId="20577"/>
          <ac:spMkLst>
            <pc:docMk/>
            <pc:sldMk cId="563860361" sldId="271"/>
            <ac:spMk id="2" creationId="{33B86475-2C43-6FBB-2D29-E2683C909FE4}"/>
          </ac:spMkLst>
        </pc:spChg>
        <pc:spChg chg="mod">
          <ac:chgData name="Toni Pohl" userId="5c752128-b261-4913-b0a8-47e91b405f0b" providerId="ADAL" clId="{9FCD59A5-2AC1-4510-A16D-2C44004CFF33}" dt="2024-11-15T04:33:33.465" v="912" actId="12"/>
          <ac:spMkLst>
            <pc:docMk/>
            <pc:sldMk cId="563860361" sldId="271"/>
            <ac:spMk id="3" creationId="{667D06EF-1925-82B1-10B4-DBDCAF97B263}"/>
          </ac:spMkLst>
        </pc:spChg>
      </pc:sldChg>
      <pc:sldChg chg="addSp modSp new mod modAnim">
        <pc:chgData name="Toni Pohl" userId="5c752128-b261-4913-b0a8-47e91b405f0b" providerId="ADAL" clId="{9FCD59A5-2AC1-4510-A16D-2C44004CFF33}" dt="2024-11-15T17:02:18.165" v="1613" actId="14100"/>
        <pc:sldMkLst>
          <pc:docMk/>
          <pc:sldMk cId="2965911806" sldId="271"/>
        </pc:sldMkLst>
        <pc:spChg chg="mod">
          <ac:chgData name="Toni Pohl" userId="5c752128-b261-4913-b0a8-47e91b405f0b" providerId="ADAL" clId="{9FCD59A5-2AC1-4510-A16D-2C44004CFF33}" dt="2024-11-15T16:33:00.286" v="1298" actId="20577"/>
          <ac:spMkLst>
            <pc:docMk/>
            <pc:sldMk cId="2965911806" sldId="271"/>
            <ac:spMk id="2" creationId="{558B77D6-BB56-A819-49BA-5BF498A4F81A}"/>
          </ac:spMkLst>
        </pc:spChg>
        <pc:spChg chg="mod">
          <ac:chgData name="Toni Pohl" userId="5c752128-b261-4913-b0a8-47e91b405f0b" providerId="ADAL" clId="{9FCD59A5-2AC1-4510-A16D-2C44004CFF33}" dt="2024-11-15T16:33:28.678" v="1319" actId="20577"/>
          <ac:spMkLst>
            <pc:docMk/>
            <pc:sldMk cId="2965911806" sldId="271"/>
            <ac:spMk id="3" creationId="{F66005A4-5C97-F038-0C3B-BCD10B93979F}"/>
          </ac:spMkLst>
        </pc:spChg>
        <pc:spChg chg="add mod">
          <ac:chgData name="Toni Pohl" userId="5c752128-b261-4913-b0a8-47e91b405f0b" providerId="ADAL" clId="{9FCD59A5-2AC1-4510-A16D-2C44004CFF33}" dt="2024-11-15T17:02:18.165" v="1613" actId="14100"/>
          <ac:spMkLst>
            <pc:docMk/>
            <pc:sldMk cId="2965911806" sldId="271"/>
            <ac:spMk id="4" creationId="{D9FC7C59-3525-E130-A61E-0D10168605B2}"/>
          </ac:spMkLst>
        </pc:spChg>
      </pc:sldChg>
      <pc:sldChg chg="addSp add mod modShow">
        <pc:chgData name="Toni Pohl" userId="5c752128-b261-4913-b0a8-47e91b405f0b" providerId="ADAL" clId="{9FCD59A5-2AC1-4510-A16D-2C44004CFF33}" dt="2024-11-15T16:49:52.703" v="1531" actId="729"/>
        <pc:sldMkLst>
          <pc:docMk/>
          <pc:sldMk cId="2659305982" sldId="272"/>
        </pc:sldMkLst>
        <pc:picChg chg="add">
          <ac:chgData name="Toni Pohl" userId="5c752128-b261-4913-b0a8-47e91b405f0b" providerId="ADAL" clId="{9FCD59A5-2AC1-4510-A16D-2C44004CFF33}" dt="2024-11-15T04:38:25.722" v="939" actId="22"/>
          <ac:picMkLst>
            <pc:docMk/>
            <pc:sldMk cId="2659305982" sldId="272"/>
            <ac:picMk id="3" creationId="{60809F1A-593A-9376-E960-688417F1B1EA}"/>
          </ac:picMkLst>
        </pc:picChg>
      </pc:sldChg>
      <pc:sldChg chg="addSp add mod modShow">
        <pc:chgData name="Toni Pohl" userId="5c752128-b261-4913-b0a8-47e91b405f0b" providerId="ADAL" clId="{9FCD59A5-2AC1-4510-A16D-2C44004CFF33}" dt="2024-11-15T16:49:52.703" v="1531" actId="729"/>
        <pc:sldMkLst>
          <pc:docMk/>
          <pc:sldMk cId="2365990066" sldId="273"/>
        </pc:sldMkLst>
        <pc:picChg chg="add">
          <ac:chgData name="Toni Pohl" userId="5c752128-b261-4913-b0a8-47e91b405f0b" providerId="ADAL" clId="{9FCD59A5-2AC1-4510-A16D-2C44004CFF33}" dt="2024-11-15T04:39:01.913" v="940" actId="22"/>
          <ac:picMkLst>
            <pc:docMk/>
            <pc:sldMk cId="2365990066" sldId="273"/>
            <ac:picMk id="3" creationId="{553BB649-7009-2507-B2FC-4646FBB2E2A7}"/>
          </ac:picMkLst>
        </pc:picChg>
      </pc:sldChg>
      <pc:sldChg chg="addSp add mod modShow">
        <pc:chgData name="Toni Pohl" userId="5c752128-b261-4913-b0a8-47e91b405f0b" providerId="ADAL" clId="{9FCD59A5-2AC1-4510-A16D-2C44004CFF33}" dt="2024-11-15T16:49:52.703" v="1531" actId="729"/>
        <pc:sldMkLst>
          <pc:docMk/>
          <pc:sldMk cId="2601371729" sldId="274"/>
        </pc:sldMkLst>
        <pc:picChg chg="add">
          <ac:chgData name="Toni Pohl" userId="5c752128-b261-4913-b0a8-47e91b405f0b" providerId="ADAL" clId="{9FCD59A5-2AC1-4510-A16D-2C44004CFF33}" dt="2024-11-15T04:40:09.524" v="941" actId="22"/>
          <ac:picMkLst>
            <pc:docMk/>
            <pc:sldMk cId="2601371729" sldId="274"/>
            <ac:picMk id="3" creationId="{F7114737-9E93-EC5D-4203-DF465C8F42BE}"/>
          </ac:picMkLst>
        </pc:picChg>
      </pc:sldChg>
      <pc:sldChg chg="addSp add mod modShow">
        <pc:chgData name="Toni Pohl" userId="5c752128-b261-4913-b0a8-47e91b405f0b" providerId="ADAL" clId="{9FCD59A5-2AC1-4510-A16D-2C44004CFF33}" dt="2024-11-15T16:49:52.703" v="1531" actId="729"/>
        <pc:sldMkLst>
          <pc:docMk/>
          <pc:sldMk cId="4195792595" sldId="275"/>
        </pc:sldMkLst>
        <pc:picChg chg="add">
          <ac:chgData name="Toni Pohl" userId="5c752128-b261-4913-b0a8-47e91b405f0b" providerId="ADAL" clId="{9FCD59A5-2AC1-4510-A16D-2C44004CFF33}" dt="2024-11-15T04:44:02.778" v="959" actId="22"/>
          <ac:picMkLst>
            <pc:docMk/>
            <pc:sldMk cId="4195792595" sldId="275"/>
            <ac:picMk id="3" creationId="{FAC36883-AC98-A73D-752D-B0D2C8438E27}"/>
          </ac:picMkLst>
        </pc:picChg>
      </pc:sldChg>
      <pc:sldChg chg="addSp add mod modShow">
        <pc:chgData name="Toni Pohl" userId="5c752128-b261-4913-b0a8-47e91b405f0b" providerId="ADAL" clId="{9FCD59A5-2AC1-4510-A16D-2C44004CFF33}" dt="2024-11-15T16:49:52.703" v="1531" actId="729"/>
        <pc:sldMkLst>
          <pc:docMk/>
          <pc:sldMk cId="37858135" sldId="276"/>
        </pc:sldMkLst>
        <pc:picChg chg="add">
          <ac:chgData name="Toni Pohl" userId="5c752128-b261-4913-b0a8-47e91b405f0b" providerId="ADAL" clId="{9FCD59A5-2AC1-4510-A16D-2C44004CFF33}" dt="2024-11-15T04:44:43.574" v="964" actId="22"/>
          <ac:picMkLst>
            <pc:docMk/>
            <pc:sldMk cId="37858135" sldId="276"/>
            <ac:picMk id="3" creationId="{4FC0522E-BDC3-7E15-E95B-BB7E7EE5AA5E}"/>
          </ac:picMkLst>
        </pc:picChg>
      </pc:sldChg>
      <pc:sldChg chg="modSp new mod modShow">
        <pc:chgData name="Toni Pohl" userId="5c752128-b261-4913-b0a8-47e91b405f0b" providerId="ADAL" clId="{9FCD59A5-2AC1-4510-A16D-2C44004CFF33}" dt="2024-11-15T16:49:52.703" v="1531" actId="729"/>
        <pc:sldMkLst>
          <pc:docMk/>
          <pc:sldMk cId="3958854909" sldId="277"/>
        </pc:sldMkLst>
        <pc:spChg chg="mod">
          <ac:chgData name="Toni Pohl" userId="5c752128-b261-4913-b0a8-47e91b405f0b" providerId="ADAL" clId="{9FCD59A5-2AC1-4510-A16D-2C44004CFF33}" dt="2024-11-15T04:43:21.914" v="957" actId="20577"/>
          <ac:spMkLst>
            <pc:docMk/>
            <pc:sldMk cId="3958854909" sldId="277"/>
            <ac:spMk id="2" creationId="{91D7CCEE-DC98-06FF-DEE2-AD14BA6BF736}"/>
          </ac:spMkLst>
        </pc:spChg>
        <pc:spChg chg="mod">
          <ac:chgData name="Toni Pohl" userId="5c752128-b261-4913-b0a8-47e91b405f0b" providerId="ADAL" clId="{9FCD59A5-2AC1-4510-A16D-2C44004CFF33}" dt="2024-11-15T04:43:25.969" v="958" actId="12"/>
          <ac:spMkLst>
            <pc:docMk/>
            <pc:sldMk cId="3958854909" sldId="277"/>
            <ac:spMk id="3" creationId="{1C50D085-BDC8-2D38-5A9A-2E17B3203F8F}"/>
          </ac:spMkLst>
        </pc:spChg>
      </pc:sldChg>
      <pc:sldChg chg="addSp add mod modShow">
        <pc:chgData name="Toni Pohl" userId="5c752128-b261-4913-b0a8-47e91b405f0b" providerId="ADAL" clId="{9FCD59A5-2AC1-4510-A16D-2C44004CFF33}" dt="2024-11-15T16:49:52.703" v="1531" actId="729"/>
        <pc:sldMkLst>
          <pc:docMk/>
          <pc:sldMk cId="4075012873" sldId="278"/>
        </pc:sldMkLst>
        <pc:picChg chg="add">
          <ac:chgData name="Toni Pohl" userId="5c752128-b261-4913-b0a8-47e91b405f0b" providerId="ADAL" clId="{9FCD59A5-2AC1-4510-A16D-2C44004CFF33}" dt="2024-11-15T04:45:33.804" v="965" actId="22"/>
          <ac:picMkLst>
            <pc:docMk/>
            <pc:sldMk cId="4075012873" sldId="278"/>
            <ac:picMk id="3" creationId="{F0ADB874-780C-1BD4-1CC9-E4FA98B1F581}"/>
          </ac:picMkLst>
        </pc:picChg>
      </pc:sldChg>
      <pc:sldChg chg="addSp add mod modShow">
        <pc:chgData name="Toni Pohl" userId="5c752128-b261-4913-b0a8-47e91b405f0b" providerId="ADAL" clId="{9FCD59A5-2AC1-4510-A16D-2C44004CFF33}" dt="2024-11-15T16:49:52.703" v="1531" actId="729"/>
        <pc:sldMkLst>
          <pc:docMk/>
          <pc:sldMk cId="2984126187" sldId="279"/>
        </pc:sldMkLst>
        <pc:picChg chg="add">
          <ac:chgData name="Toni Pohl" userId="5c752128-b261-4913-b0a8-47e91b405f0b" providerId="ADAL" clId="{9FCD59A5-2AC1-4510-A16D-2C44004CFF33}" dt="2024-11-15T04:46:17.691" v="966" actId="22"/>
          <ac:picMkLst>
            <pc:docMk/>
            <pc:sldMk cId="2984126187" sldId="279"/>
            <ac:picMk id="3" creationId="{ABDDD6F0-8F75-80E7-A939-6A96ACF9FB88}"/>
          </ac:picMkLst>
        </pc:picChg>
      </pc:sldChg>
      <pc:sldChg chg="addSp add mod modShow">
        <pc:chgData name="Toni Pohl" userId="5c752128-b261-4913-b0a8-47e91b405f0b" providerId="ADAL" clId="{9FCD59A5-2AC1-4510-A16D-2C44004CFF33}" dt="2024-11-15T16:49:52.703" v="1531" actId="729"/>
        <pc:sldMkLst>
          <pc:docMk/>
          <pc:sldMk cId="3858082693" sldId="280"/>
        </pc:sldMkLst>
        <pc:picChg chg="add">
          <ac:chgData name="Toni Pohl" userId="5c752128-b261-4913-b0a8-47e91b405f0b" providerId="ADAL" clId="{9FCD59A5-2AC1-4510-A16D-2C44004CFF33}" dt="2024-11-15T04:48:21.633" v="967" actId="22"/>
          <ac:picMkLst>
            <pc:docMk/>
            <pc:sldMk cId="3858082693" sldId="280"/>
            <ac:picMk id="3" creationId="{7606E65B-70D0-587E-1EDE-9878AB1FD4B1}"/>
          </ac:picMkLst>
        </pc:picChg>
      </pc:sldChg>
      <pc:sldChg chg="addSp add mod modShow">
        <pc:chgData name="Toni Pohl" userId="5c752128-b261-4913-b0a8-47e91b405f0b" providerId="ADAL" clId="{9FCD59A5-2AC1-4510-A16D-2C44004CFF33}" dt="2024-11-15T16:49:52.703" v="1531" actId="729"/>
        <pc:sldMkLst>
          <pc:docMk/>
          <pc:sldMk cId="2772461834" sldId="281"/>
        </pc:sldMkLst>
        <pc:picChg chg="add">
          <ac:chgData name="Toni Pohl" userId="5c752128-b261-4913-b0a8-47e91b405f0b" providerId="ADAL" clId="{9FCD59A5-2AC1-4510-A16D-2C44004CFF33}" dt="2024-11-15T04:49:11.014" v="972" actId="22"/>
          <ac:picMkLst>
            <pc:docMk/>
            <pc:sldMk cId="2772461834" sldId="281"/>
            <ac:picMk id="3" creationId="{F1553652-F92D-975A-C08F-FC6BB5D73576}"/>
          </ac:picMkLst>
        </pc:picChg>
      </pc:sldChg>
      <pc:sldChg chg="addSp add mod modNotesTx">
        <pc:chgData name="Toni Pohl" userId="5c752128-b261-4913-b0a8-47e91b405f0b" providerId="ADAL" clId="{9FCD59A5-2AC1-4510-A16D-2C44004CFF33}" dt="2024-11-15T05:45:35.267" v="1049" actId="20577"/>
        <pc:sldMkLst>
          <pc:docMk/>
          <pc:sldMk cId="2337316409" sldId="282"/>
        </pc:sldMkLst>
        <pc:picChg chg="add">
          <ac:chgData name="Toni Pohl" userId="5c752128-b261-4913-b0a8-47e91b405f0b" providerId="ADAL" clId="{9FCD59A5-2AC1-4510-A16D-2C44004CFF33}" dt="2024-11-15T04:49:44.282" v="973" actId="22"/>
          <ac:picMkLst>
            <pc:docMk/>
            <pc:sldMk cId="2337316409" sldId="282"/>
            <ac:picMk id="3" creationId="{E0ED8BC7-1642-3E6E-50B6-887408BB1C23}"/>
          </ac:picMkLst>
        </pc:picChg>
      </pc:sldChg>
      <pc:sldChg chg="addSp add mod">
        <pc:chgData name="Toni Pohl" userId="5c752128-b261-4913-b0a8-47e91b405f0b" providerId="ADAL" clId="{9FCD59A5-2AC1-4510-A16D-2C44004CFF33}" dt="2024-11-15T04:53:10.543" v="974" actId="22"/>
        <pc:sldMkLst>
          <pc:docMk/>
          <pc:sldMk cId="1833282732" sldId="283"/>
        </pc:sldMkLst>
        <pc:picChg chg="add">
          <ac:chgData name="Toni Pohl" userId="5c752128-b261-4913-b0a8-47e91b405f0b" providerId="ADAL" clId="{9FCD59A5-2AC1-4510-A16D-2C44004CFF33}" dt="2024-11-15T04:53:10.543" v="974" actId="22"/>
          <ac:picMkLst>
            <pc:docMk/>
            <pc:sldMk cId="1833282732" sldId="283"/>
            <ac:picMk id="3" creationId="{828C395F-DD5E-371D-AB6F-69048D910CC9}"/>
          </ac:picMkLst>
        </pc:picChg>
      </pc:sldChg>
      <pc:sldChg chg="new">
        <pc:chgData name="Toni Pohl" userId="5c752128-b261-4913-b0a8-47e91b405f0b" providerId="ADAL" clId="{9FCD59A5-2AC1-4510-A16D-2C44004CFF33}" dt="2024-11-15T16:42:12.477" v="1476" actId="680"/>
        <pc:sldMkLst>
          <pc:docMk/>
          <pc:sldMk cId="543230374" sldId="284"/>
        </pc:sldMkLst>
      </pc:sldChg>
      <pc:sldChg chg="add del">
        <pc:chgData name="Toni Pohl" userId="5c752128-b261-4913-b0a8-47e91b405f0b" providerId="ADAL" clId="{9FCD59A5-2AC1-4510-A16D-2C44004CFF33}" dt="2024-11-15T16:41:51.026" v="1475" actId="47"/>
        <pc:sldMkLst>
          <pc:docMk/>
          <pc:sldMk cId="1928650417" sldId="284"/>
        </pc:sldMkLst>
      </pc:sldChg>
      <pc:sldChg chg="addSp add mod modShow">
        <pc:chgData name="Toni Pohl" userId="5c752128-b261-4913-b0a8-47e91b405f0b" providerId="ADAL" clId="{9FCD59A5-2AC1-4510-A16D-2C44004CFF33}" dt="2024-11-15T17:03:35.683" v="1618" actId="729"/>
        <pc:sldMkLst>
          <pc:docMk/>
          <pc:sldMk cId="3288205771" sldId="285"/>
        </pc:sldMkLst>
        <pc:picChg chg="add">
          <ac:chgData name="Toni Pohl" userId="5c752128-b261-4913-b0a8-47e91b405f0b" providerId="ADAL" clId="{9FCD59A5-2AC1-4510-A16D-2C44004CFF33}" dt="2024-11-15T05:06:00.615" v="977" actId="22"/>
          <ac:picMkLst>
            <pc:docMk/>
            <pc:sldMk cId="3288205771" sldId="285"/>
            <ac:picMk id="3" creationId="{D08FEBE0-BF3B-E3E7-1737-D119EA30DF36}"/>
          </ac:picMkLst>
        </pc:picChg>
      </pc:sldChg>
      <pc:sldChg chg="addSp add mod modShow">
        <pc:chgData name="Toni Pohl" userId="5c752128-b261-4913-b0a8-47e91b405f0b" providerId="ADAL" clId="{9FCD59A5-2AC1-4510-A16D-2C44004CFF33}" dt="2024-11-15T17:03:35.683" v="1618" actId="729"/>
        <pc:sldMkLst>
          <pc:docMk/>
          <pc:sldMk cId="2297084275" sldId="286"/>
        </pc:sldMkLst>
        <pc:picChg chg="add">
          <ac:chgData name="Toni Pohl" userId="5c752128-b261-4913-b0a8-47e91b405f0b" providerId="ADAL" clId="{9FCD59A5-2AC1-4510-A16D-2C44004CFF33}" dt="2024-11-15T05:08:02.867" v="1004" actId="22"/>
          <ac:picMkLst>
            <pc:docMk/>
            <pc:sldMk cId="2297084275" sldId="286"/>
            <ac:picMk id="3" creationId="{1BBEEB6A-044B-F235-61F0-994FC547954E}"/>
          </ac:picMkLst>
        </pc:picChg>
      </pc:sldChg>
      <pc:sldChg chg="addSp modSp new mod">
        <pc:chgData name="Toni Pohl" userId="5c752128-b261-4913-b0a8-47e91b405f0b" providerId="ADAL" clId="{9FCD59A5-2AC1-4510-A16D-2C44004CFF33}" dt="2024-11-18T03:21:34.404" v="1662" actId="14100"/>
        <pc:sldMkLst>
          <pc:docMk/>
          <pc:sldMk cId="1050295600" sldId="287"/>
        </pc:sldMkLst>
        <pc:picChg chg="add mod">
          <ac:chgData name="Toni Pohl" userId="5c752128-b261-4913-b0a8-47e91b405f0b" providerId="ADAL" clId="{9FCD59A5-2AC1-4510-A16D-2C44004CFF33}" dt="2024-11-18T03:21:34.404" v="1662" actId="14100"/>
          <ac:picMkLst>
            <pc:docMk/>
            <pc:sldMk cId="1050295600" sldId="287"/>
            <ac:picMk id="3" creationId="{E039B25C-8D0E-FBC5-430F-783F4950D132}"/>
          </ac:picMkLst>
        </pc:picChg>
      </pc:sldChg>
      <pc:sldChg chg="add del">
        <pc:chgData name="Toni Pohl" userId="5c752128-b261-4913-b0a8-47e91b405f0b" providerId="ADAL" clId="{9FCD59A5-2AC1-4510-A16D-2C44004CFF33}" dt="2024-11-15T16:42:33.847" v="1490" actId="47"/>
        <pc:sldMkLst>
          <pc:docMk/>
          <pc:sldMk cId="4224563339" sldId="287"/>
        </pc:sldMkLst>
      </pc:sldChg>
      <pc:sldChg chg="modSp new mod modNotesTx">
        <pc:chgData name="Toni Pohl" userId="5c752128-b261-4913-b0a8-47e91b405f0b" providerId="ADAL" clId="{9FCD59A5-2AC1-4510-A16D-2C44004CFF33}" dt="2024-11-15T16:51:58.848" v="1539" actId="5793"/>
        <pc:sldMkLst>
          <pc:docMk/>
          <pc:sldMk cId="1138383583" sldId="288"/>
        </pc:sldMkLst>
        <pc:spChg chg="mod">
          <ac:chgData name="Toni Pohl" userId="5c752128-b261-4913-b0a8-47e91b405f0b" providerId="ADAL" clId="{9FCD59A5-2AC1-4510-A16D-2C44004CFF33}" dt="2024-11-15T16:42:28.364" v="1489" actId="20577"/>
          <ac:spMkLst>
            <pc:docMk/>
            <pc:sldMk cId="1138383583" sldId="288"/>
            <ac:spMk id="2" creationId="{F93338DE-4A0F-36B6-8902-B0DD5D5A186C}"/>
          </ac:spMkLst>
        </pc:spChg>
      </pc:sldChg>
      <pc:sldChg chg="addSp add mod modShow">
        <pc:chgData name="Toni Pohl" userId="5c752128-b261-4913-b0a8-47e91b405f0b" providerId="ADAL" clId="{9FCD59A5-2AC1-4510-A16D-2C44004CFF33}" dt="2024-11-15T17:03:35.683" v="1618" actId="729"/>
        <pc:sldMkLst>
          <pc:docMk/>
          <pc:sldMk cId="4034854081" sldId="289"/>
        </pc:sldMkLst>
        <pc:picChg chg="add">
          <ac:chgData name="Toni Pohl" userId="5c752128-b261-4913-b0a8-47e91b405f0b" providerId="ADAL" clId="{9FCD59A5-2AC1-4510-A16D-2C44004CFF33}" dt="2024-11-15T05:09:27.340" v="1005" actId="22"/>
          <ac:picMkLst>
            <pc:docMk/>
            <pc:sldMk cId="4034854081" sldId="289"/>
            <ac:picMk id="3" creationId="{54AA2A2D-C94B-709E-B113-D368A3E2D222}"/>
          </ac:picMkLst>
        </pc:picChg>
      </pc:sldChg>
      <pc:sldChg chg="addSp add mod modShow">
        <pc:chgData name="Toni Pohl" userId="5c752128-b261-4913-b0a8-47e91b405f0b" providerId="ADAL" clId="{9FCD59A5-2AC1-4510-A16D-2C44004CFF33}" dt="2024-11-15T17:03:35.683" v="1618" actId="729"/>
        <pc:sldMkLst>
          <pc:docMk/>
          <pc:sldMk cId="2354064325" sldId="290"/>
        </pc:sldMkLst>
        <pc:picChg chg="add">
          <ac:chgData name="Toni Pohl" userId="5c752128-b261-4913-b0a8-47e91b405f0b" providerId="ADAL" clId="{9FCD59A5-2AC1-4510-A16D-2C44004CFF33}" dt="2024-11-15T05:10:32.038" v="1006" actId="22"/>
          <ac:picMkLst>
            <pc:docMk/>
            <pc:sldMk cId="2354064325" sldId="290"/>
            <ac:picMk id="3" creationId="{6C206788-9A25-433E-325F-49B6ECE90B6C}"/>
          </ac:picMkLst>
        </pc:picChg>
      </pc:sldChg>
      <pc:sldChg chg="new del">
        <pc:chgData name="Toni Pohl" userId="5c752128-b261-4913-b0a8-47e91b405f0b" providerId="ADAL" clId="{9FCD59A5-2AC1-4510-A16D-2C44004CFF33}" dt="2024-11-15T16:52:15.359" v="1540" actId="47"/>
        <pc:sldMkLst>
          <pc:docMk/>
          <pc:sldMk cId="2217787818" sldId="291"/>
        </pc:sldMkLst>
      </pc:sldChg>
      <pc:sldChg chg="addSp modSp new mod ord">
        <pc:chgData name="Toni Pohl" userId="5c752128-b261-4913-b0a8-47e91b405f0b" providerId="ADAL" clId="{9FCD59A5-2AC1-4510-A16D-2C44004CFF33}" dt="2024-11-15T16:56:54.261" v="1597"/>
        <pc:sldMkLst>
          <pc:docMk/>
          <pc:sldMk cId="4154396227" sldId="292"/>
        </pc:sldMkLst>
        <pc:spChg chg="mod">
          <ac:chgData name="Toni Pohl" userId="5c752128-b261-4913-b0a8-47e91b405f0b" providerId="ADAL" clId="{9FCD59A5-2AC1-4510-A16D-2C44004CFF33}" dt="2024-11-15T05:17:22.555" v="1032" actId="20577"/>
          <ac:spMkLst>
            <pc:docMk/>
            <pc:sldMk cId="4154396227" sldId="292"/>
            <ac:spMk id="2" creationId="{D308E389-D980-9B98-0B7A-CF28ACE85CB4}"/>
          </ac:spMkLst>
        </pc:spChg>
        <pc:picChg chg="add">
          <ac:chgData name="Toni Pohl" userId="5c752128-b261-4913-b0a8-47e91b405f0b" providerId="ADAL" clId="{9FCD59A5-2AC1-4510-A16D-2C44004CFF33}" dt="2024-11-15T05:17:23.962" v="1033" actId="22"/>
          <ac:picMkLst>
            <pc:docMk/>
            <pc:sldMk cId="4154396227" sldId="292"/>
            <ac:picMk id="4" creationId="{9038D7E7-D7CF-F6A2-B3FB-8707031EED4F}"/>
          </ac:picMkLst>
        </pc:picChg>
      </pc:sldChg>
      <pc:sldChg chg="addSp modSp new mod modNotesTx">
        <pc:chgData name="Toni Pohl" userId="5c752128-b261-4913-b0a8-47e91b405f0b" providerId="ADAL" clId="{9FCD59A5-2AC1-4510-A16D-2C44004CFF33}" dt="2024-11-15T16:41:41.815" v="1474" actId="1076"/>
        <pc:sldMkLst>
          <pc:docMk/>
          <pc:sldMk cId="3192010274" sldId="293"/>
        </pc:sldMkLst>
        <pc:spChg chg="mod">
          <ac:chgData name="Toni Pohl" userId="5c752128-b261-4913-b0a8-47e91b405f0b" providerId="ADAL" clId="{9FCD59A5-2AC1-4510-A16D-2C44004CFF33}" dt="2024-11-15T16:35:58.982" v="1377" actId="20577"/>
          <ac:spMkLst>
            <pc:docMk/>
            <pc:sldMk cId="3192010274" sldId="293"/>
            <ac:spMk id="2" creationId="{9E678A05-A896-6EBF-5EC1-A80311FD4811}"/>
          </ac:spMkLst>
        </pc:spChg>
        <pc:spChg chg="add mod">
          <ac:chgData name="Toni Pohl" userId="5c752128-b261-4913-b0a8-47e91b405f0b" providerId="ADAL" clId="{9FCD59A5-2AC1-4510-A16D-2C44004CFF33}" dt="2024-11-15T16:41:41.815" v="1474" actId="1076"/>
          <ac:spMkLst>
            <pc:docMk/>
            <pc:sldMk cId="3192010274" sldId="293"/>
            <ac:spMk id="3" creationId="{1A62AF6B-AB03-F832-848C-343113F5D21B}"/>
          </ac:spMkLst>
        </pc:spChg>
        <pc:picChg chg="add mod">
          <ac:chgData name="Toni Pohl" userId="5c752128-b261-4913-b0a8-47e91b405f0b" providerId="ADAL" clId="{9FCD59A5-2AC1-4510-A16D-2C44004CFF33}" dt="2024-11-15T16:41:06.400" v="1464" actId="1076"/>
          <ac:picMkLst>
            <pc:docMk/>
            <pc:sldMk cId="3192010274" sldId="293"/>
            <ac:picMk id="4" creationId="{D61D36CE-6D54-F509-DAEC-91EC5CCCD45E}"/>
          </ac:picMkLst>
        </pc:picChg>
      </pc:sldChg>
      <pc:sldChg chg="addSp delSp modSp add mod modShow">
        <pc:chgData name="Toni Pohl" userId="5c752128-b261-4913-b0a8-47e91b405f0b" providerId="ADAL" clId="{9FCD59A5-2AC1-4510-A16D-2C44004CFF33}" dt="2024-11-15T15:55:47.340" v="1069" actId="729"/>
        <pc:sldMkLst>
          <pc:docMk/>
          <pc:sldMk cId="3850222994" sldId="294"/>
        </pc:sldMkLst>
        <pc:picChg chg="add mod">
          <ac:chgData name="Toni Pohl" userId="5c752128-b261-4913-b0a8-47e91b405f0b" providerId="ADAL" clId="{9FCD59A5-2AC1-4510-A16D-2C44004CFF33}" dt="2024-11-15T15:55:45.174" v="1068" actId="1076"/>
          <ac:picMkLst>
            <pc:docMk/>
            <pc:sldMk cId="3850222994" sldId="294"/>
            <ac:picMk id="4" creationId="{76ECC55A-55D6-6FCB-7808-1D230342BB92}"/>
          </ac:picMkLst>
        </pc:picChg>
        <pc:picChg chg="del">
          <ac:chgData name="Toni Pohl" userId="5c752128-b261-4913-b0a8-47e91b405f0b" providerId="ADAL" clId="{9FCD59A5-2AC1-4510-A16D-2C44004CFF33}" dt="2024-11-15T15:55:41.404" v="1066" actId="478"/>
          <ac:picMkLst>
            <pc:docMk/>
            <pc:sldMk cId="3850222994" sldId="294"/>
            <ac:picMk id="1026" creationId="{EC833776-4C39-35FD-C5A4-D957A34EEE0E}"/>
          </ac:picMkLst>
        </pc:picChg>
      </pc:sldChg>
      <pc:sldChg chg="add ord">
        <pc:chgData name="Toni Pohl" userId="5c752128-b261-4913-b0a8-47e91b405f0b" providerId="ADAL" clId="{9FCD59A5-2AC1-4510-A16D-2C44004CFF33}" dt="2024-11-15T16:11:38.933" v="1086"/>
        <pc:sldMkLst>
          <pc:docMk/>
          <pc:sldMk cId="766073875" sldId="295"/>
        </pc:sldMkLst>
      </pc:sldChg>
      <pc:sldChg chg="add">
        <pc:chgData name="Toni Pohl" userId="5c752128-b261-4913-b0a8-47e91b405f0b" providerId="ADAL" clId="{9FCD59A5-2AC1-4510-A16D-2C44004CFF33}" dt="2024-11-15T16:12:08.567" v="1087"/>
        <pc:sldMkLst>
          <pc:docMk/>
          <pc:sldMk cId="3926844656" sldId="296"/>
        </pc:sldMkLst>
      </pc:sldChg>
      <pc:sldChg chg="new">
        <pc:chgData name="Toni Pohl" userId="5c752128-b261-4913-b0a8-47e91b405f0b" providerId="ADAL" clId="{9FCD59A5-2AC1-4510-A16D-2C44004CFF33}" dt="2024-11-15T16:22:19.502" v="1116" actId="680"/>
        <pc:sldMkLst>
          <pc:docMk/>
          <pc:sldMk cId="2300443450" sldId="297"/>
        </pc:sldMkLst>
      </pc:sldChg>
      <pc:sldChg chg="addSp modSp add mod modAnim">
        <pc:chgData name="Toni Pohl" userId="5c752128-b261-4913-b0a8-47e91b405f0b" providerId="ADAL" clId="{9FCD59A5-2AC1-4510-A16D-2C44004CFF33}" dt="2024-11-15T17:01:20.309" v="1599" actId="1076"/>
        <pc:sldMkLst>
          <pc:docMk/>
          <pc:sldMk cId="464014460" sldId="298"/>
        </pc:sldMkLst>
        <pc:spChg chg="mod">
          <ac:chgData name="Toni Pohl" userId="5c752128-b261-4913-b0a8-47e91b405f0b" providerId="ADAL" clId="{9FCD59A5-2AC1-4510-A16D-2C44004CFF33}" dt="2024-11-15T16:33:20.647" v="1317" actId="20577"/>
          <ac:spMkLst>
            <pc:docMk/>
            <pc:sldMk cId="464014460" sldId="298"/>
            <ac:spMk id="2" creationId="{B0122F19-9BCC-8A8D-3EC8-385D116EA754}"/>
          </ac:spMkLst>
        </pc:spChg>
        <pc:spChg chg="mod">
          <ac:chgData name="Toni Pohl" userId="5c752128-b261-4913-b0a8-47e91b405f0b" providerId="ADAL" clId="{9FCD59A5-2AC1-4510-A16D-2C44004CFF33}" dt="2024-11-15T16:40:01.925" v="1453" actId="20577"/>
          <ac:spMkLst>
            <pc:docMk/>
            <pc:sldMk cId="464014460" sldId="298"/>
            <ac:spMk id="3" creationId="{938A60F6-2FF2-553F-3059-51AAFC8E83AA}"/>
          </ac:spMkLst>
        </pc:spChg>
        <pc:spChg chg="add mod">
          <ac:chgData name="Toni Pohl" userId="5c752128-b261-4913-b0a8-47e91b405f0b" providerId="ADAL" clId="{9FCD59A5-2AC1-4510-A16D-2C44004CFF33}" dt="2024-11-15T17:01:20.309" v="1599" actId="1076"/>
          <ac:spMkLst>
            <pc:docMk/>
            <pc:sldMk cId="464014460" sldId="298"/>
            <ac:spMk id="4" creationId="{BD7DCEAC-EAFB-2336-68D1-21D374BA546A}"/>
          </ac:spMkLst>
        </pc:spChg>
      </pc:sldChg>
      <pc:sldChg chg="addSp modSp new mod modAnim modNotesTx">
        <pc:chgData name="Toni Pohl" userId="5c752128-b261-4913-b0a8-47e91b405f0b" providerId="ADAL" clId="{9FCD59A5-2AC1-4510-A16D-2C44004CFF33}" dt="2024-11-15T17:03:01.932" v="1617"/>
        <pc:sldMkLst>
          <pc:docMk/>
          <pc:sldMk cId="19361639" sldId="299"/>
        </pc:sldMkLst>
        <pc:spChg chg="mod">
          <ac:chgData name="Toni Pohl" userId="5c752128-b261-4913-b0a8-47e91b405f0b" providerId="ADAL" clId="{9FCD59A5-2AC1-4510-A16D-2C44004CFF33}" dt="2024-11-15T16:51:38.408" v="1532" actId="1076"/>
          <ac:spMkLst>
            <pc:docMk/>
            <pc:sldMk cId="19361639" sldId="299"/>
            <ac:spMk id="2" creationId="{2C73312B-C7B4-8564-3B57-F3FABEF0EF91}"/>
          </ac:spMkLst>
        </pc:spChg>
        <pc:spChg chg="add mod">
          <ac:chgData name="Toni Pohl" userId="5c752128-b261-4913-b0a8-47e91b405f0b" providerId="ADAL" clId="{9FCD59A5-2AC1-4510-A16D-2C44004CFF33}" dt="2024-11-15T17:01:46.315" v="1609" actId="1076"/>
          <ac:spMkLst>
            <pc:docMk/>
            <pc:sldMk cId="19361639" sldId="299"/>
            <ac:spMk id="5" creationId="{B33CEAB2-8AFA-2FF0-5433-3718364015EB}"/>
          </ac:spMkLst>
        </pc:spChg>
        <pc:spChg chg="add mod">
          <ac:chgData name="Toni Pohl" userId="5c752128-b261-4913-b0a8-47e91b405f0b" providerId="ADAL" clId="{9FCD59A5-2AC1-4510-A16D-2C44004CFF33}" dt="2024-11-15T17:02:39.372" v="1616" actId="14100"/>
          <ac:spMkLst>
            <pc:docMk/>
            <pc:sldMk cId="19361639" sldId="299"/>
            <ac:spMk id="6" creationId="{C7D1A42E-878D-7C52-D4EA-56F9E58BF4D0}"/>
          </ac:spMkLst>
        </pc:spChg>
        <pc:picChg chg="add mod">
          <ac:chgData name="Toni Pohl" userId="5c752128-b261-4913-b0a8-47e91b405f0b" providerId="ADAL" clId="{9FCD59A5-2AC1-4510-A16D-2C44004CFF33}" dt="2024-11-15T17:01:48.652" v="1610" actId="1076"/>
          <ac:picMkLst>
            <pc:docMk/>
            <pc:sldMk cId="19361639" sldId="299"/>
            <ac:picMk id="4" creationId="{8E3DE0A0-187D-F99F-037E-703BDE082695}"/>
          </ac:picMkLst>
        </pc:picChg>
      </pc:sldChg>
      <pc:sldChg chg="modSp new mod">
        <pc:chgData name="Toni Pohl" userId="5c752128-b261-4913-b0a8-47e91b405f0b" providerId="ADAL" clId="{9FCD59A5-2AC1-4510-A16D-2C44004CFF33}" dt="2024-11-15T16:36:20.842" v="1408" actId="20577"/>
        <pc:sldMkLst>
          <pc:docMk/>
          <pc:sldMk cId="975938395" sldId="300"/>
        </pc:sldMkLst>
        <pc:spChg chg="mod">
          <ac:chgData name="Toni Pohl" userId="5c752128-b261-4913-b0a8-47e91b405f0b" providerId="ADAL" clId="{9FCD59A5-2AC1-4510-A16D-2C44004CFF33}" dt="2024-11-15T16:36:20.842" v="1408" actId="20577"/>
          <ac:spMkLst>
            <pc:docMk/>
            <pc:sldMk cId="975938395" sldId="300"/>
            <ac:spMk id="2" creationId="{684E7928-A737-64C9-8CC7-0F14ABD76A10}"/>
          </ac:spMkLst>
        </pc:spChg>
      </pc:sldChg>
      <pc:sldChg chg="addSp modSp add mod modAnim modNotesTx">
        <pc:chgData name="Toni Pohl" userId="5c752128-b261-4913-b0a8-47e91b405f0b" providerId="ADAL" clId="{9FCD59A5-2AC1-4510-A16D-2C44004CFF33}" dt="2024-11-15T16:39:50.749" v="1450"/>
        <pc:sldMkLst>
          <pc:docMk/>
          <pc:sldMk cId="1811748580" sldId="301"/>
        </pc:sldMkLst>
        <pc:spChg chg="mod">
          <ac:chgData name="Toni Pohl" userId="5c752128-b261-4913-b0a8-47e91b405f0b" providerId="ADAL" clId="{9FCD59A5-2AC1-4510-A16D-2C44004CFF33}" dt="2024-11-15T16:38:24.441" v="1434" actId="27636"/>
          <ac:spMkLst>
            <pc:docMk/>
            <pc:sldMk cId="1811748580" sldId="301"/>
            <ac:spMk id="3" creationId="{9824EA61-DAB4-9B92-359F-954036D481A1}"/>
          </ac:spMkLst>
        </pc:spChg>
        <pc:spChg chg="add mod">
          <ac:chgData name="Toni Pohl" userId="5c752128-b261-4913-b0a8-47e91b405f0b" providerId="ADAL" clId="{9FCD59A5-2AC1-4510-A16D-2C44004CFF33}" dt="2024-11-15T16:39:45.489" v="1449" actId="1076"/>
          <ac:spMkLst>
            <pc:docMk/>
            <pc:sldMk cId="1811748580" sldId="301"/>
            <ac:spMk id="4" creationId="{E9B725A6-7F3A-50E3-03AF-51FD47A65F25}"/>
          </ac:spMkLst>
        </pc:spChg>
      </pc:sldChg>
      <pc:sldChg chg="modSp add mod">
        <pc:chgData name="Toni Pohl" userId="5c752128-b261-4913-b0a8-47e91b405f0b" providerId="ADAL" clId="{9FCD59A5-2AC1-4510-A16D-2C44004CFF33}" dt="2024-11-10T19:52:56.200" v="67" actId="1076"/>
        <pc:sldMkLst>
          <pc:docMk/>
          <pc:sldMk cId="3147704599" sldId="321"/>
        </pc:sldMkLst>
        <pc:graphicFrameChg chg="mod modGraphic">
          <ac:chgData name="Toni Pohl" userId="5c752128-b261-4913-b0a8-47e91b405f0b" providerId="ADAL" clId="{9FCD59A5-2AC1-4510-A16D-2C44004CFF33}" dt="2024-11-10T19:52:56.200" v="67" actId="1076"/>
          <ac:graphicFrameMkLst>
            <pc:docMk/>
            <pc:sldMk cId="3147704599" sldId="321"/>
            <ac:graphicFrameMk id="5" creationId="{994611AE-3166-4ABE-B57C-D00CCA0278CA}"/>
          </ac:graphicFrameMkLst>
        </pc:graphicFrameChg>
      </pc:sldChg>
      <pc:sldChg chg="delSp modSp add mod ord modClrScheme modShow chgLayout">
        <pc:chgData name="Toni Pohl" userId="5c752128-b261-4913-b0a8-47e91b405f0b" providerId="ADAL" clId="{9FCD59A5-2AC1-4510-A16D-2C44004CFF33}" dt="2024-11-15T17:04:41.284" v="1626" actId="729"/>
        <pc:sldMkLst>
          <pc:docMk/>
          <pc:sldMk cId="2226104371" sldId="323"/>
        </pc:sldMkLst>
        <pc:spChg chg="mod ord">
          <ac:chgData name="Toni Pohl" userId="5c752128-b261-4913-b0a8-47e91b405f0b" providerId="ADAL" clId="{9FCD59A5-2AC1-4510-A16D-2C44004CFF33}" dt="2024-11-10T19:56:01.292" v="87" actId="122"/>
          <ac:spMkLst>
            <pc:docMk/>
            <pc:sldMk cId="2226104371" sldId="323"/>
            <ac:spMk id="2" creationId="{01DEE384-2090-B601-71D5-CAFCEAE38249}"/>
          </ac:spMkLst>
        </pc:spChg>
        <pc:picChg chg="mod">
          <ac:chgData name="Toni Pohl" userId="5c752128-b261-4913-b0a8-47e91b405f0b" providerId="ADAL" clId="{9FCD59A5-2AC1-4510-A16D-2C44004CFF33}" dt="2024-11-10T19:55:49.105" v="84" actId="1076"/>
          <ac:picMkLst>
            <pc:docMk/>
            <pc:sldMk cId="2226104371" sldId="323"/>
            <ac:picMk id="4" creationId="{AC8BC21E-0FCD-36D0-9C9A-88658721A102}"/>
          </ac:picMkLst>
        </pc:picChg>
      </pc:sldChg>
      <pc:sldChg chg="delSp modSp add del mod modClrScheme chgLayout">
        <pc:chgData name="Toni Pohl" userId="5c752128-b261-4913-b0a8-47e91b405f0b" providerId="ADAL" clId="{9FCD59A5-2AC1-4510-A16D-2C44004CFF33}" dt="2024-11-10T20:31:17.961" v="629" actId="47"/>
        <pc:sldMkLst>
          <pc:docMk/>
          <pc:sldMk cId="4198618006" sldId="1729"/>
        </pc:sldMkLst>
      </pc:sldChg>
      <pc:sldChg chg="delSp modSp add mod ord modClrScheme chgLayout">
        <pc:chgData name="Toni Pohl" userId="5c752128-b261-4913-b0a8-47e91b405f0b" providerId="ADAL" clId="{9FCD59A5-2AC1-4510-A16D-2C44004CFF33}" dt="2024-11-15T16:21:11.197" v="1111" actId="6549"/>
        <pc:sldMkLst>
          <pc:docMk/>
          <pc:sldMk cId="2021563709" sldId="2147480925"/>
        </pc:sldMkLst>
        <pc:spChg chg="mod ord">
          <ac:chgData name="Toni Pohl" userId="5c752128-b261-4913-b0a8-47e91b405f0b" providerId="ADAL" clId="{9FCD59A5-2AC1-4510-A16D-2C44004CFF33}" dt="2024-11-15T16:21:11.197" v="1111" actId="6549"/>
          <ac:spMkLst>
            <pc:docMk/>
            <pc:sldMk cId="2021563709" sldId="2147480925"/>
            <ac:spMk id="2" creationId="{59E7FDF1-658E-07DB-0C2C-0797A8644617}"/>
          </ac:spMkLst>
        </pc:spChg>
        <pc:picChg chg="mod">
          <ac:chgData name="Toni Pohl" userId="5c752128-b261-4913-b0a8-47e91b405f0b" providerId="ADAL" clId="{9FCD59A5-2AC1-4510-A16D-2C44004CFF33}" dt="2024-11-10T19:59:15.809" v="160" actId="1076"/>
          <ac:picMkLst>
            <pc:docMk/>
            <pc:sldMk cId="2021563709" sldId="2147480925"/>
            <ac:picMk id="4" creationId="{55065F46-5951-BC8A-E2EB-7C51CFD34FCB}"/>
          </ac:picMkLst>
        </pc:picChg>
      </pc:sldChg>
      <pc:sldChg chg="delSp modSp add mod modClrScheme chgLayout">
        <pc:chgData name="Toni Pohl" userId="5c752128-b261-4913-b0a8-47e91b405f0b" providerId="ADAL" clId="{9FCD59A5-2AC1-4510-A16D-2C44004CFF33}" dt="2024-11-15T15:54:47.556" v="1064" actId="1076"/>
        <pc:sldMkLst>
          <pc:docMk/>
          <pc:sldMk cId="1609988389" sldId="2147481349"/>
        </pc:sldMkLst>
        <pc:spChg chg="mod ord">
          <ac:chgData name="Toni Pohl" userId="5c752128-b261-4913-b0a8-47e91b405f0b" providerId="ADAL" clId="{9FCD59A5-2AC1-4510-A16D-2C44004CFF33}" dt="2024-11-15T15:54:38.045" v="1062" actId="700"/>
          <ac:spMkLst>
            <pc:docMk/>
            <pc:sldMk cId="1609988389" sldId="2147481349"/>
            <ac:spMk id="2" creationId="{F53E63AA-9DF3-2055-7CEF-FC66A744B696}"/>
          </ac:spMkLst>
        </pc:spChg>
        <pc:spChg chg="del">
          <ac:chgData name="Toni Pohl" userId="5c752128-b261-4913-b0a8-47e91b405f0b" providerId="ADAL" clId="{9FCD59A5-2AC1-4510-A16D-2C44004CFF33}" dt="2024-11-15T15:54:38.045" v="1062" actId="700"/>
          <ac:spMkLst>
            <pc:docMk/>
            <pc:sldMk cId="1609988389" sldId="2147481349"/>
            <ac:spMk id="3" creationId="{04B08E87-B52E-F6CC-47E0-06AA9E14684D}"/>
          </ac:spMkLst>
        </pc:spChg>
        <pc:picChg chg="mod">
          <ac:chgData name="Toni Pohl" userId="5c752128-b261-4913-b0a8-47e91b405f0b" providerId="ADAL" clId="{9FCD59A5-2AC1-4510-A16D-2C44004CFF33}" dt="2024-11-15T15:54:47.556" v="1064" actId="1076"/>
          <ac:picMkLst>
            <pc:docMk/>
            <pc:sldMk cId="1609988389" sldId="2147481349"/>
            <ac:picMk id="1026" creationId="{841AE009-B3BA-3020-4BF6-FBA505716B71}"/>
          </ac:picMkLst>
        </pc:picChg>
      </pc:sldChg>
      <pc:sldChg chg="addSp delSp modSp add mod modClrScheme chgLayout">
        <pc:chgData name="Toni Pohl" userId="5c752128-b261-4913-b0a8-47e91b405f0b" providerId="ADAL" clId="{9FCD59A5-2AC1-4510-A16D-2C44004CFF33}" dt="2024-11-15T15:54:42.313" v="1063" actId="700"/>
        <pc:sldMkLst>
          <pc:docMk/>
          <pc:sldMk cId="3301436243" sldId="2147481386"/>
        </pc:sldMkLst>
        <pc:spChg chg="add del mod ord">
          <ac:chgData name="Toni Pohl" userId="5c752128-b261-4913-b0a8-47e91b405f0b" providerId="ADAL" clId="{9FCD59A5-2AC1-4510-A16D-2C44004CFF33}" dt="2024-11-15T15:54:42.313" v="1063" actId="700"/>
          <ac:spMkLst>
            <pc:docMk/>
            <pc:sldMk cId="3301436243" sldId="2147481386"/>
            <ac:spMk id="3" creationId="{6C66C016-D120-D102-03CB-69BE6B91D1DD}"/>
          </ac:spMkLst>
        </pc:spChg>
      </pc:sldChg>
      <pc:sldChg chg="modSp add mod modShow">
        <pc:chgData name="Toni Pohl" userId="5c752128-b261-4913-b0a8-47e91b405f0b" providerId="ADAL" clId="{9FCD59A5-2AC1-4510-A16D-2C44004CFF33}" dt="2024-11-15T17:44:10.274" v="1655" actId="20577"/>
        <pc:sldMkLst>
          <pc:docMk/>
          <pc:sldMk cId="946386530" sldId="2147481400"/>
        </pc:sldMkLst>
        <pc:graphicFrameChg chg="modGraphic">
          <ac:chgData name="Toni Pohl" userId="5c752128-b261-4913-b0a8-47e91b405f0b" providerId="ADAL" clId="{9FCD59A5-2AC1-4510-A16D-2C44004CFF33}" dt="2024-11-15T17:44:10.274" v="1655" actId="20577"/>
          <ac:graphicFrameMkLst>
            <pc:docMk/>
            <pc:sldMk cId="946386530" sldId="2147481400"/>
            <ac:graphicFrameMk id="3" creationId="{2C09FCEB-BA76-07D6-68FB-AD74A39D26A9}"/>
          </ac:graphicFrameMkLst>
        </pc:graphicFrameChg>
      </pc:sldChg>
      <pc:sldChg chg="add">
        <pc:chgData name="Toni Pohl" userId="5c752128-b261-4913-b0a8-47e91b405f0b" providerId="ADAL" clId="{9FCD59A5-2AC1-4510-A16D-2C44004CFF33}" dt="2024-11-10T19:43:39.412" v="22"/>
        <pc:sldMkLst>
          <pc:docMk/>
          <pc:sldMk cId="2071658054" sldId="2147481401"/>
        </pc:sldMkLst>
      </pc:sldChg>
      <pc:sldChg chg="add del">
        <pc:chgData name="Toni Pohl" userId="5c752128-b261-4913-b0a8-47e91b405f0b" providerId="ADAL" clId="{9FCD59A5-2AC1-4510-A16D-2C44004CFF33}" dt="2024-11-10T19:47:41.826" v="35" actId="47"/>
        <pc:sldMkLst>
          <pc:docMk/>
          <pc:sldMk cId="1066992550" sldId="2147481402"/>
        </pc:sldMkLst>
      </pc:sldChg>
      <pc:sldChg chg="mod modShow">
        <pc:chgData name="Toni Pohl" userId="5c752128-b261-4913-b0a8-47e91b405f0b" providerId="ADAL" clId="{9FCD59A5-2AC1-4510-A16D-2C44004CFF33}" dt="2024-11-15T16:48:28.298" v="1519" actId="729"/>
        <pc:sldMkLst>
          <pc:docMk/>
          <pc:sldMk cId="1875790594" sldId="2147481405"/>
        </pc:sldMkLst>
      </pc:sldChg>
      <pc:sldChg chg="addSp modSp mod modAnim">
        <pc:chgData name="Toni Pohl" userId="5c752128-b261-4913-b0a8-47e91b405f0b" providerId="ADAL" clId="{9FCD59A5-2AC1-4510-A16D-2C44004CFF33}" dt="2024-11-15T16:55:44.259" v="1593" actId="14100"/>
        <pc:sldMkLst>
          <pc:docMk/>
          <pc:sldMk cId="3291727065" sldId="2147481406"/>
        </pc:sldMkLst>
        <pc:spChg chg="mod">
          <ac:chgData name="Toni Pohl" userId="5c752128-b261-4913-b0a8-47e91b405f0b" providerId="ADAL" clId="{9FCD59A5-2AC1-4510-A16D-2C44004CFF33}" dt="2024-11-15T16:55:13.915" v="1587" actId="6549"/>
          <ac:spMkLst>
            <pc:docMk/>
            <pc:sldMk cId="3291727065" sldId="2147481406"/>
            <ac:spMk id="3" creationId="{4086212A-F0A9-15A5-22EA-C5595D623041}"/>
          </ac:spMkLst>
        </pc:spChg>
        <pc:spChg chg="mod">
          <ac:chgData name="Toni Pohl" userId="5c752128-b261-4913-b0a8-47e91b405f0b" providerId="ADAL" clId="{9FCD59A5-2AC1-4510-A16D-2C44004CFF33}" dt="2024-11-15T16:55:02.845" v="1566" actId="20577"/>
          <ac:spMkLst>
            <pc:docMk/>
            <pc:sldMk cId="3291727065" sldId="2147481406"/>
            <ac:spMk id="5" creationId="{B75B8B7B-2D0E-C2CC-12D4-5D6654BCBDED}"/>
          </ac:spMkLst>
        </pc:spChg>
        <pc:spChg chg="add mod">
          <ac:chgData name="Toni Pohl" userId="5c752128-b261-4913-b0a8-47e91b405f0b" providerId="ADAL" clId="{9FCD59A5-2AC1-4510-A16D-2C44004CFF33}" dt="2024-11-15T16:55:44.259" v="1593" actId="14100"/>
          <ac:spMkLst>
            <pc:docMk/>
            <pc:sldMk cId="3291727065" sldId="2147481406"/>
            <ac:spMk id="7" creationId="{797C6B39-086C-C9BE-572D-2B4095D82F4F}"/>
          </ac:spMkLst>
        </pc:spChg>
      </pc:sldChg>
      <pc:sldChg chg="addSp delSp modSp add mod modShow">
        <pc:chgData name="Toni Pohl" userId="5c752128-b261-4913-b0a8-47e91b405f0b" providerId="ADAL" clId="{9FCD59A5-2AC1-4510-A16D-2C44004CFF33}" dt="2024-11-15T18:22:52.168" v="1656" actId="729"/>
        <pc:sldMkLst>
          <pc:docMk/>
          <pc:sldMk cId="3426348571" sldId="2147481407"/>
        </pc:sldMkLst>
        <pc:graphicFrameChg chg="mod">
          <ac:chgData name="Toni Pohl" userId="5c752128-b261-4913-b0a8-47e91b405f0b" providerId="ADAL" clId="{9FCD59A5-2AC1-4510-A16D-2C44004CFF33}" dt="2024-11-15T16:47:02.188" v="1518" actId="1076"/>
          <ac:graphicFrameMkLst>
            <pc:docMk/>
            <pc:sldMk cId="3426348571" sldId="2147481407"/>
            <ac:graphicFrameMk id="4" creationId="{830F704D-08B2-2BA8-D4AD-E45C51EFFA16}"/>
          </ac:graphicFrameMkLst>
        </pc:graphicFrameChg>
        <pc:graphicFrameChg chg="add mod modGraphic">
          <ac:chgData name="Toni Pohl" userId="5c752128-b261-4913-b0a8-47e91b405f0b" providerId="ADAL" clId="{9FCD59A5-2AC1-4510-A16D-2C44004CFF33}" dt="2024-11-15T16:47:02.188" v="1518" actId="1076"/>
          <ac:graphicFrameMkLst>
            <pc:docMk/>
            <pc:sldMk cId="3426348571" sldId="2147481407"/>
            <ac:graphicFrameMk id="5" creationId="{D824C31F-EEEB-ECFF-0647-1D49082F3D55}"/>
          </ac:graphicFrameMkLst>
        </pc:graphicFrameChg>
        <pc:graphicFrameChg chg="mod">
          <ac:chgData name="Toni Pohl" userId="5c752128-b261-4913-b0a8-47e91b405f0b" providerId="ADAL" clId="{9FCD59A5-2AC1-4510-A16D-2C44004CFF33}" dt="2024-11-15T16:47:02.188" v="1518" actId="1076"/>
          <ac:graphicFrameMkLst>
            <pc:docMk/>
            <pc:sldMk cId="3426348571" sldId="2147481407"/>
            <ac:graphicFrameMk id="6" creationId="{6AB5E4A7-5E09-21B6-6BD7-96D825D6F895}"/>
          </ac:graphicFrameMkLst>
        </pc:graphicFrameChg>
        <pc:graphicFrameChg chg="mod">
          <ac:chgData name="Toni Pohl" userId="5c752128-b261-4913-b0a8-47e91b405f0b" providerId="ADAL" clId="{9FCD59A5-2AC1-4510-A16D-2C44004CFF33}" dt="2024-11-15T16:47:02.188" v="1518" actId="1076"/>
          <ac:graphicFrameMkLst>
            <pc:docMk/>
            <pc:sldMk cId="3426348571" sldId="2147481407"/>
            <ac:graphicFrameMk id="8" creationId="{72D1F792-6993-EB10-FD66-AC8A7AF1D151}"/>
          </ac:graphicFrameMkLst>
        </pc:graphicFrameChg>
        <pc:graphicFrameChg chg="add mod modGraphic">
          <ac:chgData name="Toni Pohl" userId="5c752128-b261-4913-b0a8-47e91b405f0b" providerId="ADAL" clId="{9FCD59A5-2AC1-4510-A16D-2C44004CFF33}" dt="2024-11-15T16:47:02.188" v="1518" actId="1076"/>
          <ac:graphicFrameMkLst>
            <pc:docMk/>
            <pc:sldMk cId="3426348571" sldId="2147481407"/>
            <ac:graphicFrameMk id="9" creationId="{853C893C-D8C7-8D42-F3B3-7D6FDAB2E4DC}"/>
          </ac:graphicFrameMkLst>
        </pc:graphicFrameChg>
        <pc:graphicFrameChg chg="add del modGraphic">
          <ac:chgData name="Toni Pohl" userId="5c752128-b261-4913-b0a8-47e91b405f0b" providerId="ADAL" clId="{9FCD59A5-2AC1-4510-A16D-2C44004CFF33}" dt="2024-11-15T16:45:11.704" v="1493" actId="478"/>
          <ac:graphicFrameMkLst>
            <pc:docMk/>
            <pc:sldMk cId="3426348571" sldId="2147481407"/>
            <ac:graphicFrameMk id="11" creationId="{032F6AD9-F3DE-C250-BAA5-39B76A7F900E}"/>
          </ac:graphicFrameMkLst>
        </pc:graphicFrameChg>
        <pc:graphicFrameChg chg="add del mod modGraphic">
          <ac:chgData name="Toni Pohl" userId="5c752128-b261-4913-b0a8-47e91b405f0b" providerId="ADAL" clId="{9FCD59A5-2AC1-4510-A16D-2C44004CFF33}" dt="2024-11-15T16:46:32.809" v="1512" actId="478"/>
          <ac:graphicFrameMkLst>
            <pc:docMk/>
            <pc:sldMk cId="3426348571" sldId="2147481407"/>
            <ac:graphicFrameMk id="13" creationId="{BDC2E837-AEAF-DEB5-5F81-DA132B87C456}"/>
          </ac:graphicFrameMkLst>
        </pc:graphicFrameChg>
        <pc:graphicFrameChg chg="mod">
          <ac:chgData name="Toni Pohl" userId="5c752128-b261-4913-b0a8-47e91b405f0b" providerId="ADAL" clId="{9FCD59A5-2AC1-4510-A16D-2C44004CFF33}" dt="2024-11-15T16:47:02.188" v="1518" actId="1076"/>
          <ac:graphicFrameMkLst>
            <pc:docMk/>
            <pc:sldMk cId="3426348571" sldId="2147481407"/>
            <ac:graphicFrameMk id="14" creationId="{47310F8D-E929-F7CE-3564-1FC4898ABE84}"/>
          </ac:graphicFrameMkLst>
        </pc:graphicFrameChg>
      </pc:sldChg>
      <pc:sldChg chg="add ord">
        <pc:chgData name="Toni Pohl" userId="5c752128-b261-4913-b0a8-47e91b405f0b" providerId="ADAL" clId="{9FCD59A5-2AC1-4510-A16D-2C44004CFF33}" dt="2024-11-15T16:11:37.362" v="1084"/>
        <pc:sldMkLst>
          <pc:docMk/>
          <pc:sldMk cId="2410137657" sldId="2147481410"/>
        </pc:sldMkLst>
      </pc:sldChg>
      <pc:sldChg chg="modSp add mod ord chgLayout">
        <pc:chgData name="Toni Pohl" userId="5c752128-b261-4913-b0a8-47e91b405f0b" providerId="ADAL" clId="{9FCD59A5-2AC1-4510-A16D-2C44004CFF33}" dt="2024-11-10T20:17:09.949" v="430"/>
        <pc:sldMkLst>
          <pc:docMk/>
          <pc:sldMk cId="3425951293" sldId="2147481411"/>
        </pc:sldMkLst>
      </pc:sldChg>
      <pc:sldChg chg="modSp add mod">
        <pc:chgData name="Toni Pohl" userId="5c752128-b261-4913-b0a8-47e91b405f0b" providerId="ADAL" clId="{9FCD59A5-2AC1-4510-A16D-2C44004CFF33}" dt="2024-11-10T20:44:24.433" v="735" actId="14100"/>
        <pc:sldMkLst>
          <pc:docMk/>
          <pc:sldMk cId="1562393442" sldId="2147481414"/>
        </pc:sldMkLst>
        <pc:spChg chg="mod">
          <ac:chgData name="Toni Pohl" userId="5c752128-b261-4913-b0a8-47e91b405f0b" providerId="ADAL" clId="{9FCD59A5-2AC1-4510-A16D-2C44004CFF33}" dt="2024-11-10T20:44:24.433" v="735" actId="14100"/>
          <ac:spMkLst>
            <pc:docMk/>
            <pc:sldMk cId="1562393442" sldId="2147481414"/>
            <ac:spMk id="3" creationId="{653179FE-3984-341C-4D08-AAE921FE885C}"/>
          </ac:spMkLst>
        </pc:spChg>
      </pc:sldChg>
      <pc:sldChg chg="modSp add del mod ord">
        <pc:chgData name="Toni Pohl" userId="5c752128-b261-4913-b0a8-47e91b405f0b" providerId="ADAL" clId="{9FCD59A5-2AC1-4510-A16D-2C44004CFF33}" dt="2024-11-10T20:04:04.850" v="253" actId="2696"/>
        <pc:sldMkLst>
          <pc:docMk/>
          <pc:sldMk cId="429348270" sldId="2147481416"/>
        </pc:sldMkLst>
      </pc:sldChg>
      <pc:sldChg chg="modSp add">
        <pc:chgData name="Toni Pohl" userId="5c752128-b261-4913-b0a8-47e91b405f0b" providerId="ADAL" clId="{9FCD59A5-2AC1-4510-A16D-2C44004CFF33}" dt="2024-11-10T20:16:33.949" v="428" actId="20577"/>
        <pc:sldMkLst>
          <pc:docMk/>
          <pc:sldMk cId="1982887707" sldId="2147481416"/>
        </pc:sldMkLst>
        <pc:graphicFrameChg chg="mod">
          <ac:chgData name="Toni Pohl" userId="5c752128-b261-4913-b0a8-47e91b405f0b" providerId="ADAL" clId="{9FCD59A5-2AC1-4510-A16D-2C44004CFF33}" dt="2024-11-10T20:16:33.949" v="428" actId="20577"/>
          <ac:graphicFrameMkLst>
            <pc:docMk/>
            <pc:sldMk cId="1982887707" sldId="2147481416"/>
            <ac:graphicFrameMk id="5" creationId="{070C0C0F-8CB4-4A31-753D-DD18A591C636}"/>
          </ac:graphicFrameMkLst>
        </pc:graphicFrameChg>
      </pc:sldChg>
      <pc:sldChg chg="delSp add mod ord modClrScheme chgLayout">
        <pc:chgData name="Toni Pohl" userId="5c752128-b261-4913-b0a8-47e91b405f0b" providerId="ADAL" clId="{9FCD59A5-2AC1-4510-A16D-2C44004CFF33}" dt="2024-11-15T17:05:05.413" v="1630"/>
        <pc:sldMkLst>
          <pc:docMk/>
          <pc:sldMk cId="2211707098" sldId="2147481425"/>
        </pc:sldMkLst>
      </pc:sldChg>
      <pc:sldChg chg="add ord">
        <pc:chgData name="Toni Pohl" userId="5c752128-b261-4913-b0a8-47e91b405f0b" providerId="ADAL" clId="{9FCD59A5-2AC1-4510-A16D-2C44004CFF33}" dt="2024-11-15T16:11:35.874" v="1082"/>
        <pc:sldMkLst>
          <pc:docMk/>
          <pc:sldMk cId="2450915496" sldId="2147481430"/>
        </pc:sldMkLst>
      </pc:sldChg>
      <pc:sldChg chg="add del">
        <pc:chgData name="Toni Pohl" userId="5c752128-b261-4913-b0a8-47e91b405f0b" providerId="ADAL" clId="{9FCD59A5-2AC1-4510-A16D-2C44004CFF33}" dt="2024-11-13T20:13:56.360" v="744" actId="47"/>
        <pc:sldMkLst>
          <pc:docMk/>
          <pc:sldMk cId="1820167080" sldId="2147481431"/>
        </pc:sldMkLst>
      </pc:sldChg>
      <pc:sldChg chg="addSp delSp modSp mod modShow modNotesTx">
        <pc:chgData name="Toni Pohl" userId="5c752128-b261-4913-b0a8-47e91b405f0b" providerId="ADAL" clId="{9FCD59A5-2AC1-4510-A16D-2C44004CFF33}" dt="2024-11-18T03:16:17.085" v="1657" actId="729"/>
        <pc:sldMkLst>
          <pc:docMk/>
          <pc:sldMk cId="1075403179" sldId="2147483594"/>
        </pc:sldMkLst>
        <pc:spChg chg="mod">
          <ac:chgData name="Toni Pohl" userId="5c752128-b261-4913-b0a8-47e91b405f0b" providerId="ADAL" clId="{9FCD59A5-2AC1-4510-A16D-2C44004CFF33}" dt="2024-11-09T18:25:56.635" v="14" actId="20577"/>
          <ac:spMkLst>
            <pc:docMk/>
            <pc:sldMk cId="1075403179" sldId="2147483594"/>
            <ac:spMk id="4" creationId="{39EC5C70-7039-A761-DF4C-1AACDA550943}"/>
          </ac:spMkLst>
        </pc:spChg>
        <pc:spChg chg="add mod">
          <ac:chgData name="Toni Pohl" userId="5c752128-b261-4913-b0a8-47e91b405f0b" providerId="ADAL" clId="{9FCD59A5-2AC1-4510-A16D-2C44004CFF33}" dt="2024-11-12T17:22:08.216" v="740"/>
          <ac:spMkLst>
            <pc:docMk/>
            <pc:sldMk cId="1075403179" sldId="2147483594"/>
            <ac:spMk id="7" creationId="{BB41C328-5722-35D0-C493-D047742E65B5}"/>
          </ac:spMkLst>
        </pc:spChg>
        <pc:spChg chg="add mod">
          <ac:chgData name="Toni Pohl" userId="5c752128-b261-4913-b0a8-47e91b405f0b" providerId="ADAL" clId="{9FCD59A5-2AC1-4510-A16D-2C44004CFF33}" dt="2024-11-12T17:22:08.216" v="740"/>
          <ac:spMkLst>
            <pc:docMk/>
            <pc:sldMk cId="1075403179" sldId="2147483594"/>
            <ac:spMk id="10" creationId="{DAC34FB2-B3FD-47D8-E398-CE7AE3DBBA47}"/>
          </ac:spMkLst>
        </pc:spChg>
        <pc:picChg chg="add mod">
          <ac:chgData name="Toni Pohl" userId="5c752128-b261-4913-b0a8-47e91b405f0b" providerId="ADAL" clId="{9FCD59A5-2AC1-4510-A16D-2C44004CFF33}" dt="2024-11-12T17:22:08.216" v="740"/>
          <ac:picMkLst>
            <pc:docMk/>
            <pc:sldMk cId="1075403179" sldId="2147483594"/>
            <ac:picMk id="2" creationId="{ECEEBF5F-B3C6-1C60-CE7E-9CB35C8B3C19}"/>
          </ac:picMkLst>
        </pc:picChg>
        <pc:picChg chg="add mod">
          <ac:chgData name="Toni Pohl" userId="5c752128-b261-4913-b0a8-47e91b405f0b" providerId="ADAL" clId="{9FCD59A5-2AC1-4510-A16D-2C44004CFF33}" dt="2024-11-12T17:22:08.216" v="740"/>
          <ac:picMkLst>
            <pc:docMk/>
            <pc:sldMk cId="1075403179" sldId="2147483594"/>
            <ac:picMk id="5" creationId="{A9C56EEB-E60D-5503-CBC3-88DF30E38729}"/>
          </ac:picMkLst>
        </pc:picChg>
      </pc:sldChg>
      <pc:sldChg chg="ord modNotesTx">
        <pc:chgData name="Toni Pohl" userId="5c752128-b261-4913-b0a8-47e91b405f0b" providerId="ADAL" clId="{9FCD59A5-2AC1-4510-A16D-2C44004CFF33}" dt="2024-11-15T17:30:28.333" v="1636" actId="20577"/>
        <pc:sldMkLst>
          <pc:docMk/>
          <pc:sldMk cId="2086984561" sldId="2147483595"/>
        </pc:sldMkLst>
      </pc:sldChg>
      <pc:sldChg chg="ord">
        <pc:chgData name="Toni Pohl" userId="5c752128-b261-4913-b0a8-47e91b405f0b" providerId="ADAL" clId="{9FCD59A5-2AC1-4510-A16D-2C44004CFF33}" dt="2024-11-15T17:05:48.561" v="1634"/>
        <pc:sldMkLst>
          <pc:docMk/>
          <pc:sldMk cId="3443289879" sldId="2147483597"/>
        </pc:sldMkLst>
      </pc:sldChg>
      <pc:sldChg chg="ord">
        <pc:chgData name="Toni Pohl" userId="5c752128-b261-4913-b0a8-47e91b405f0b" providerId="ADAL" clId="{9FCD59A5-2AC1-4510-A16D-2C44004CFF33}" dt="2024-11-15T17:05:48.561" v="1634"/>
        <pc:sldMkLst>
          <pc:docMk/>
          <pc:sldMk cId="2212341720" sldId="2147483598"/>
        </pc:sldMkLst>
      </pc:sldChg>
      <pc:sldChg chg="ord">
        <pc:chgData name="Toni Pohl" userId="5c752128-b261-4913-b0a8-47e91b405f0b" providerId="ADAL" clId="{9FCD59A5-2AC1-4510-A16D-2C44004CFF33}" dt="2024-11-15T17:05:48.561" v="1634"/>
        <pc:sldMkLst>
          <pc:docMk/>
          <pc:sldMk cId="1657433781" sldId="2147483599"/>
        </pc:sldMkLst>
      </pc:sldChg>
      <pc:sldChg chg="ord">
        <pc:chgData name="Toni Pohl" userId="5c752128-b261-4913-b0a8-47e91b405f0b" providerId="ADAL" clId="{9FCD59A5-2AC1-4510-A16D-2C44004CFF33}" dt="2024-11-15T17:05:48.561" v="1634"/>
        <pc:sldMkLst>
          <pc:docMk/>
          <pc:sldMk cId="1289221931" sldId="2147483600"/>
        </pc:sldMkLst>
      </pc:sldChg>
      <pc:sldChg chg="ord">
        <pc:chgData name="Toni Pohl" userId="5c752128-b261-4913-b0a8-47e91b405f0b" providerId="ADAL" clId="{9FCD59A5-2AC1-4510-A16D-2C44004CFF33}" dt="2024-11-15T17:05:48.561" v="1634"/>
        <pc:sldMkLst>
          <pc:docMk/>
          <pc:sldMk cId="1808520598" sldId="2147483601"/>
        </pc:sldMkLst>
      </pc:sldChg>
      <pc:sldChg chg="ord">
        <pc:chgData name="Toni Pohl" userId="5c752128-b261-4913-b0a8-47e91b405f0b" providerId="ADAL" clId="{9FCD59A5-2AC1-4510-A16D-2C44004CFF33}" dt="2024-11-15T17:05:48.561" v="1634"/>
        <pc:sldMkLst>
          <pc:docMk/>
          <pc:sldMk cId="3676452393" sldId="2147483602"/>
        </pc:sldMkLst>
      </pc:sldChg>
      <pc:sldChg chg="add">
        <pc:chgData name="Toni Pohl" userId="5c752128-b261-4913-b0a8-47e91b405f0b" providerId="ADAL" clId="{9FCD59A5-2AC1-4510-A16D-2C44004CFF33}" dt="2024-11-13T20:13:44.789" v="743"/>
        <pc:sldMkLst>
          <pc:docMk/>
          <pc:sldMk cId="2178358722" sldId="2147483611"/>
        </pc:sldMkLst>
      </pc:sldChg>
      <pc:sldChg chg="del">
        <pc:chgData name="Toni Pohl" userId="5c752128-b261-4913-b0a8-47e91b405f0b" providerId="ADAL" clId="{9FCD59A5-2AC1-4510-A16D-2C44004CFF33}" dt="2024-11-09T18:14:12.825" v="1" actId="47"/>
        <pc:sldMkLst>
          <pc:docMk/>
          <pc:sldMk cId="4123973182" sldId="2147483611"/>
        </pc:sldMkLst>
      </pc:sldChg>
      <pc:sldChg chg="addSp modSp add mod ord modClrScheme modAnim chgLayout">
        <pc:chgData name="Toni Pohl" userId="5c752128-b261-4913-b0a8-47e91b405f0b" providerId="ADAL" clId="{9FCD59A5-2AC1-4510-A16D-2C44004CFF33}" dt="2024-11-10T20:16:16.120" v="421"/>
        <pc:sldMkLst>
          <pc:docMk/>
          <pc:sldMk cId="3040735504" sldId="2147483612"/>
        </pc:sldMkLst>
      </pc:sldChg>
      <pc:sldChg chg="add del">
        <pc:chgData name="Toni Pohl" userId="5c752128-b261-4913-b0a8-47e91b405f0b" providerId="ADAL" clId="{9FCD59A5-2AC1-4510-A16D-2C44004CFF33}" dt="2024-11-10T20:04:04.850" v="253" actId="2696"/>
        <pc:sldMkLst>
          <pc:docMk/>
          <pc:sldMk cId="3434237439" sldId="2147483612"/>
        </pc:sldMkLst>
      </pc:sldChg>
      <pc:sldChg chg="add">
        <pc:chgData name="Toni Pohl" userId="5c752128-b261-4913-b0a8-47e91b405f0b" providerId="ADAL" clId="{9FCD59A5-2AC1-4510-A16D-2C44004CFF33}" dt="2024-11-10T19:49:42.977" v="45"/>
        <pc:sldMkLst>
          <pc:docMk/>
          <pc:sldMk cId="1401881753" sldId="2147483613"/>
        </pc:sldMkLst>
      </pc:sldChg>
      <pc:sldChg chg="del">
        <pc:chgData name="Toni Pohl" userId="5c752128-b261-4913-b0a8-47e91b405f0b" providerId="ADAL" clId="{9FCD59A5-2AC1-4510-A16D-2C44004CFF33}" dt="2024-11-10T19:49:35.862" v="44" actId="2696"/>
        <pc:sldMkLst>
          <pc:docMk/>
          <pc:sldMk cId="2012568479" sldId="2147483613"/>
        </pc:sldMkLst>
      </pc:sldChg>
      <pc:sldChg chg="del">
        <pc:chgData name="Toni Pohl" userId="5c752128-b261-4913-b0a8-47e91b405f0b" providerId="ADAL" clId="{9FCD59A5-2AC1-4510-A16D-2C44004CFF33}" dt="2024-11-10T19:47:44.484" v="36" actId="47"/>
        <pc:sldMkLst>
          <pc:docMk/>
          <pc:sldMk cId="3103050594" sldId="2147483614"/>
        </pc:sldMkLst>
      </pc:sldChg>
      <pc:sldChg chg="ord">
        <pc:chgData name="Toni Pohl" userId="5c752128-b261-4913-b0a8-47e91b405f0b" providerId="ADAL" clId="{9FCD59A5-2AC1-4510-A16D-2C44004CFF33}" dt="2024-11-15T17:05:48.561" v="1634"/>
        <pc:sldMkLst>
          <pc:docMk/>
          <pc:sldMk cId="3561276291" sldId="2147483614"/>
        </pc:sldMkLst>
      </pc:sldChg>
      <pc:sldChg chg="ord">
        <pc:chgData name="Toni Pohl" userId="5c752128-b261-4913-b0a8-47e91b405f0b" providerId="ADAL" clId="{9FCD59A5-2AC1-4510-A16D-2C44004CFF33}" dt="2024-11-15T17:05:48.561" v="1634"/>
        <pc:sldMkLst>
          <pc:docMk/>
          <pc:sldMk cId="2768154113" sldId="2147483615"/>
        </pc:sldMkLst>
      </pc:sldChg>
      <pc:sldChg chg="mod ord modShow">
        <pc:chgData name="Toni Pohl" userId="5c752128-b261-4913-b0a8-47e91b405f0b" providerId="ADAL" clId="{9FCD59A5-2AC1-4510-A16D-2C44004CFF33}" dt="2024-11-18T03:19:06.970" v="1658" actId="729"/>
        <pc:sldMkLst>
          <pc:docMk/>
          <pc:sldMk cId="1038686702" sldId="2147483616"/>
        </pc:sldMkLst>
      </pc:sldChg>
      <pc:sldChg chg="ord">
        <pc:chgData name="Toni Pohl" userId="5c752128-b261-4913-b0a8-47e91b405f0b" providerId="ADAL" clId="{9FCD59A5-2AC1-4510-A16D-2C44004CFF33}" dt="2024-11-15T17:05:48.561" v="1634"/>
        <pc:sldMkLst>
          <pc:docMk/>
          <pc:sldMk cId="774762226" sldId="2147483618"/>
        </pc:sldMkLst>
      </pc:sldChg>
      <pc:sldChg chg="add del">
        <pc:chgData name="Toni Pohl" userId="5c752128-b261-4913-b0a8-47e91b405f0b" providerId="ADAL" clId="{9FCD59A5-2AC1-4510-A16D-2C44004CFF33}" dt="2024-11-13T20:13:21.753" v="741" actId="47"/>
        <pc:sldMkLst>
          <pc:docMk/>
          <pc:sldMk cId="1612983952" sldId="2147483625"/>
        </pc:sldMkLst>
      </pc:sldChg>
      <pc:sldChg chg="add del">
        <pc:chgData name="Toni Pohl" userId="5c752128-b261-4913-b0a8-47e91b405f0b" providerId="ADAL" clId="{9FCD59A5-2AC1-4510-A16D-2C44004CFF33}" dt="2024-11-10T19:56:06.485" v="88" actId="47"/>
        <pc:sldMkLst>
          <pc:docMk/>
          <pc:sldMk cId="1448116074" sldId="2147483626"/>
        </pc:sldMkLst>
      </pc:sldChg>
      <pc:sldChg chg="modSp add mod ord">
        <pc:chgData name="Toni Pohl" userId="5c752128-b261-4913-b0a8-47e91b405f0b" providerId="ADAL" clId="{9FCD59A5-2AC1-4510-A16D-2C44004CFF33}" dt="2024-11-15T16:56:54.261" v="1597"/>
        <pc:sldMkLst>
          <pc:docMk/>
          <pc:sldMk cId="4213227233" sldId="2147483626"/>
        </pc:sldMkLst>
        <pc:spChg chg="mod">
          <ac:chgData name="Toni Pohl" userId="5c752128-b261-4913-b0a8-47e91b405f0b" providerId="ADAL" clId="{9FCD59A5-2AC1-4510-A16D-2C44004CFF33}" dt="2024-11-10T19:56:25.079" v="102" actId="20577"/>
          <ac:spMkLst>
            <pc:docMk/>
            <pc:sldMk cId="4213227233" sldId="2147483626"/>
            <ac:spMk id="2" creationId="{D8C04FC5-8887-1C5F-372C-E7A353464369}"/>
          </ac:spMkLst>
        </pc:spChg>
        <pc:graphicFrameChg chg="mod">
          <ac:chgData name="Toni Pohl" userId="5c752128-b261-4913-b0a8-47e91b405f0b" providerId="ADAL" clId="{9FCD59A5-2AC1-4510-A16D-2C44004CFF33}" dt="2024-11-10T19:57:16.087" v="131" actId="20577"/>
          <ac:graphicFrameMkLst>
            <pc:docMk/>
            <pc:sldMk cId="4213227233" sldId="2147483626"/>
            <ac:graphicFrameMk id="5" creationId="{AE467E4C-CE57-77B5-446B-2514EDB2F1AE}"/>
          </ac:graphicFrameMkLst>
        </pc:graphicFrameChg>
      </pc:sldChg>
      <pc:sldChg chg="modSp add mod ord modNotesTx">
        <pc:chgData name="Toni Pohl" userId="5c752128-b261-4913-b0a8-47e91b405f0b" providerId="ADAL" clId="{9FCD59A5-2AC1-4510-A16D-2C44004CFF33}" dt="2024-11-15T17:04:28.951" v="1625" actId="403"/>
        <pc:sldMkLst>
          <pc:docMk/>
          <pc:sldMk cId="2511339671" sldId="2147483627"/>
        </pc:sldMkLst>
        <pc:spChg chg="mod">
          <ac:chgData name="Toni Pohl" userId="5c752128-b261-4913-b0a8-47e91b405f0b" providerId="ADAL" clId="{9FCD59A5-2AC1-4510-A16D-2C44004CFF33}" dt="2024-11-10T20:01:58.981" v="244" actId="20577"/>
          <ac:spMkLst>
            <pc:docMk/>
            <pc:sldMk cId="2511339671" sldId="2147483627"/>
            <ac:spMk id="2" creationId="{68A9B284-2846-82DC-E458-2BE3786812BA}"/>
          </ac:spMkLst>
        </pc:spChg>
        <pc:graphicFrameChg chg="mod modGraphic">
          <ac:chgData name="Toni Pohl" userId="5c752128-b261-4913-b0a8-47e91b405f0b" providerId="ADAL" clId="{9FCD59A5-2AC1-4510-A16D-2C44004CFF33}" dt="2024-11-15T17:04:28.951" v="1625" actId="403"/>
          <ac:graphicFrameMkLst>
            <pc:docMk/>
            <pc:sldMk cId="2511339671" sldId="2147483627"/>
            <ac:graphicFrameMk id="5" creationId="{0D5C7F40-47A3-E327-0928-5E14B82BD942}"/>
          </ac:graphicFrameMkLst>
        </pc:graphicFrameChg>
      </pc:sldChg>
      <pc:sldChg chg="addSp delSp modSp add mod modAnim">
        <pc:chgData name="Toni Pohl" userId="5c752128-b261-4913-b0a8-47e91b405f0b" providerId="ADAL" clId="{9FCD59A5-2AC1-4510-A16D-2C44004CFF33}" dt="2024-11-10T20:32:52.214" v="651"/>
        <pc:sldMkLst>
          <pc:docMk/>
          <pc:sldMk cId="4237542307" sldId="2147483628"/>
        </pc:sldMkLst>
        <pc:spChg chg="mod">
          <ac:chgData name="Toni Pohl" userId="5c752128-b261-4913-b0a8-47e91b405f0b" providerId="ADAL" clId="{9FCD59A5-2AC1-4510-A16D-2C44004CFF33}" dt="2024-11-10T20:25:38.499" v="543" actId="14100"/>
          <ac:spMkLst>
            <pc:docMk/>
            <pc:sldMk cId="4237542307" sldId="2147483628"/>
            <ac:spMk id="2" creationId="{CA8819FE-6874-D2E9-2C1B-D3E6DC62FA38}"/>
          </ac:spMkLst>
        </pc:spChg>
        <pc:spChg chg="mod">
          <ac:chgData name="Toni Pohl" userId="5c752128-b261-4913-b0a8-47e91b405f0b" providerId="ADAL" clId="{9FCD59A5-2AC1-4510-A16D-2C44004CFF33}" dt="2024-11-10T20:32:23.888" v="646" actId="20577"/>
          <ac:spMkLst>
            <pc:docMk/>
            <pc:sldMk cId="4237542307" sldId="2147483628"/>
            <ac:spMk id="3" creationId="{E14DF319-917D-FEB5-18B3-D11A8BBCEDAC}"/>
          </ac:spMkLst>
        </pc:spChg>
        <pc:spChg chg="mod">
          <ac:chgData name="Toni Pohl" userId="5c752128-b261-4913-b0a8-47e91b405f0b" providerId="ADAL" clId="{9FCD59A5-2AC1-4510-A16D-2C44004CFF33}" dt="2024-11-10T20:28:56.216" v="602" actId="1076"/>
          <ac:spMkLst>
            <pc:docMk/>
            <pc:sldMk cId="4237542307" sldId="2147483628"/>
            <ac:spMk id="7" creationId="{F2F5DB83-8B71-8CB6-06E0-D6B7DB8CE0FD}"/>
          </ac:spMkLst>
        </pc:spChg>
        <pc:spChg chg="mod">
          <ac:chgData name="Toni Pohl" userId="5c752128-b261-4913-b0a8-47e91b405f0b" providerId="ADAL" clId="{9FCD59A5-2AC1-4510-A16D-2C44004CFF33}" dt="2024-11-10T20:28:56.216" v="602" actId="1076"/>
          <ac:spMkLst>
            <pc:docMk/>
            <pc:sldMk cId="4237542307" sldId="2147483628"/>
            <ac:spMk id="11" creationId="{50264F77-804B-0F13-5075-8AACB5C4501E}"/>
          </ac:spMkLst>
        </pc:spChg>
        <pc:spChg chg="mod">
          <ac:chgData name="Toni Pohl" userId="5c752128-b261-4913-b0a8-47e91b405f0b" providerId="ADAL" clId="{9FCD59A5-2AC1-4510-A16D-2C44004CFF33}" dt="2024-11-10T20:28:56.216" v="602" actId="1076"/>
          <ac:spMkLst>
            <pc:docMk/>
            <pc:sldMk cId="4237542307" sldId="2147483628"/>
            <ac:spMk id="21" creationId="{C53CA673-150E-E9C2-7C14-0862FE948022}"/>
          </ac:spMkLst>
        </pc:spChg>
        <pc:spChg chg="mod">
          <ac:chgData name="Toni Pohl" userId="5c752128-b261-4913-b0a8-47e91b405f0b" providerId="ADAL" clId="{9FCD59A5-2AC1-4510-A16D-2C44004CFF33}" dt="2024-11-10T20:30:44.465" v="628" actId="14100"/>
          <ac:spMkLst>
            <pc:docMk/>
            <pc:sldMk cId="4237542307" sldId="2147483628"/>
            <ac:spMk id="22" creationId="{BF68891F-B3BC-2513-6C24-77EBC1537D34}"/>
          </ac:spMkLst>
        </pc:spChg>
        <pc:spChg chg="add mod">
          <ac:chgData name="Toni Pohl" userId="5c752128-b261-4913-b0a8-47e91b405f0b" providerId="ADAL" clId="{9FCD59A5-2AC1-4510-A16D-2C44004CFF33}" dt="2024-11-10T20:20:50.741" v="477" actId="1076"/>
          <ac:spMkLst>
            <pc:docMk/>
            <pc:sldMk cId="4237542307" sldId="2147483628"/>
            <ac:spMk id="24" creationId="{76DDEF0E-1054-1C3E-F253-A78F809ECFB9}"/>
          </ac:spMkLst>
        </pc:spChg>
        <pc:spChg chg="add mod ord">
          <ac:chgData name="Toni Pohl" userId="5c752128-b261-4913-b0a8-47e91b405f0b" providerId="ADAL" clId="{9FCD59A5-2AC1-4510-A16D-2C44004CFF33}" dt="2024-11-10T20:20:45.046" v="475" actId="164"/>
          <ac:spMkLst>
            <pc:docMk/>
            <pc:sldMk cId="4237542307" sldId="2147483628"/>
            <ac:spMk id="25" creationId="{FC98C794-32E4-5131-D23B-7D85193D82C8}"/>
          </ac:spMkLst>
        </pc:spChg>
        <pc:spChg chg="mod">
          <ac:chgData name="Toni Pohl" userId="5c752128-b261-4913-b0a8-47e91b405f0b" providerId="ADAL" clId="{9FCD59A5-2AC1-4510-A16D-2C44004CFF33}" dt="2024-11-10T20:28:56.216" v="602" actId="1076"/>
          <ac:spMkLst>
            <pc:docMk/>
            <pc:sldMk cId="4237542307" sldId="2147483628"/>
            <ac:spMk id="27" creationId="{AF57F814-4832-2E37-31D8-2130277626A1}"/>
          </ac:spMkLst>
        </pc:spChg>
        <pc:spChg chg="add mod ord">
          <ac:chgData name="Toni Pohl" userId="5c752128-b261-4913-b0a8-47e91b405f0b" providerId="ADAL" clId="{9FCD59A5-2AC1-4510-A16D-2C44004CFF33}" dt="2024-11-10T20:20:45.046" v="475" actId="164"/>
          <ac:spMkLst>
            <pc:docMk/>
            <pc:sldMk cId="4237542307" sldId="2147483628"/>
            <ac:spMk id="28" creationId="{FDEADDCA-F986-07C9-BAC7-8A136AB534A0}"/>
          </ac:spMkLst>
        </pc:spChg>
        <pc:spChg chg="mod">
          <ac:chgData name="Toni Pohl" userId="5c752128-b261-4913-b0a8-47e91b405f0b" providerId="ADAL" clId="{9FCD59A5-2AC1-4510-A16D-2C44004CFF33}" dt="2024-11-10T20:28:56.216" v="602" actId="1076"/>
          <ac:spMkLst>
            <pc:docMk/>
            <pc:sldMk cId="4237542307" sldId="2147483628"/>
            <ac:spMk id="44" creationId="{2B315AC1-53A3-50D7-4352-8AD8FE231FFB}"/>
          </ac:spMkLst>
        </pc:spChg>
        <pc:spChg chg="add mod">
          <ac:chgData name="Toni Pohl" userId="5c752128-b261-4913-b0a8-47e91b405f0b" providerId="ADAL" clId="{9FCD59A5-2AC1-4510-A16D-2C44004CFF33}" dt="2024-11-10T20:28:56.216" v="602" actId="1076"/>
          <ac:spMkLst>
            <pc:docMk/>
            <pc:sldMk cId="4237542307" sldId="2147483628"/>
            <ac:spMk id="72" creationId="{3AFE2051-6110-83B4-D772-4D475C8D510E}"/>
          </ac:spMkLst>
        </pc:spChg>
        <pc:spChg chg="add mod">
          <ac:chgData name="Toni Pohl" userId="5c752128-b261-4913-b0a8-47e91b405f0b" providerId="ADAL" clId="{9FCD59A5-2AC1-4510-A16D-2C44004CFF33}" dt="2024-11-10T20:28:56.216" v="602" actId="1076"/>
          <ac:spMkLst>
            <pc:docMk/>
            <pc:sldMk cId="4237542307" sldId="2147483628"/>
            <ac:spMk id="74" creationId="{1BE4AB94-C1A3-5BA9-2464-F250B03457E7}"/>
          </ac:spMkLst>
        </pc:spChg>
        <pc:spChg chg="add mod">
          <ac:chgData name="Toni Pohl" userId="5c752128-b261-4913-b0a8-47e91b405f0b" providerId="ADAL" clId="{9FCD59A5-2AC1-4510-A16D-2C44004CFF33}" dt="2024-11-10T20:29:19.051" v="606" actId="207"/>
          <ac:spMkLst>
            <pc:docMk/>
            <pc:sldMk cId="4237542307" sldId="2147483628"/>
            <ac:spMk id="79" creationId="{67F2C7E1-7CB2-E48B-F716-272AAE4F3B32}"/>
          </ac:spMkLst>
        </pc:spChg>
        <pc:grpChg chg="add mod">
          <ac:chgData name="Toni Pohl" userId="5c752128-b261-4913-b0a8-47e91b405f0b" providerId="ADAL" clId="{9FCD59A5-2AC1-4510-A16D-2C44004CFF33}" dt="2024-11-10T20:28:56.216" v="602" actId="1076"/>
          <ac:grpSpMkLst>
            <pc:docMk/>
            <pc:sldMk cId="4237542307" sldId="2147483628"/>
            <ac:grpSpMk id="29" creationId="{3BFB4100-EC80-E6C9-A2FF-68A49D0789A9}"/>
          </ac:grpSpMkLst>
        </pc:grpChg>
        <pc:picChg chg="mod">
          <ac:chgData name="Toni Pohl" userId="5c752128-b261-4913-b0a8-47e91b405f0b" providerId="ADAL" clId="{9FCD59A5-2AC1-4510-A16D-2C44004CFF33}" dt="2024-11-10T20:29:00.409" v="603" actId="1076"/>
          <ac:picMkLst>
            <pc:docMk/>
            <pc:sldMk cId="4237542307" sldId="2147483628"/>
            <ac:picMk id="6" creationId="{2A839A94-5FDC-D309-5310-73147E8D595E}"/>
          </ac:picMkLst>
        </pc:picChg>
        <pc:cxnChg chg="mod">
          <ac:chgData name="Toni Pohl" userId="5c752128-b261-4913-b0a8-47e91b405f0b" providerId="ADAL" clId="{9FCD59A5-2AC1-4510-A16D-2C44004CFF33}" dt="2024-11-10T20:28:56.216" v="602" actId="1076"/>
          <ac:cxnSpMkLst>
            <pc:docMk/>
            <pc:sldMk cId="4237542307" sldId="2147483628"/>
            <ac:cxnSpMk id="9" creationId="{C8809E4B-C346-81EC-E16E-DB77938E9F72}"/>
          </ac:cxnSpMkLst>
        </pc:cxnChg>
        <pc:cxnChg chg="mod">
          <ac:chgData name="Toni Pohl" userId="5c752128-b261-4913-b0a8-47e91b405f0b" providerId="ADAL" clId="{9FCD59A5-2AC1-4510-A16D-2C44004CFF33}" dt="2024-11-10T20:28:56.216" v="602" actId="1076"/>
          <ac:cxnSpMkLst>
            <pc:docMk/>
            <pc:sldMk cId="4237542307" sldId="2147483628"/>
            <ac:cxnSpMk id="12" creationId="{2C9EC225-A72F-A01C-6839-71F734E72559}"/>
          </ac:cxnSpMkLst>
        </pc:cxnChg>
        <pc:cxnChg chg="mod">
          <ac:chgData name="Toni Pohl" userId="5c752128-b261-4913-b0a8-47e91b405f0b" providerId="ADAL" clId="{9FCD59A5-2AC1-4510-A16D-2C44004CFF33}" dt="2024-11-10T20:28:56.216" v="602" actId="1076"/>
          <ac:cxnSpMkLst>
            <pc:docMk/>
            <pc:sldMk cId="4237542307" sldId="2147483628"/>
            <ac:cxnSpMk id="14" creationId="{B2443592-7DF6-E275-1AF9-C48F7257273A}"/>
          </ac:cxnSpMkLst>
        </pc:cxnChg>
        <pc:cxnChg chg="mod">
          <ac:chgData name="Toni Pohl" userId="5c752128-b261-4913-b0a8-47e91b405f0b" providerId="ADAL" clId="{9FCD59A5-2AC1-4510-A16D-2C44004CFF33}" dt="2024-11-10T20:28:56.216" v="602" actId="1076"/>
          <ac:cxnSpMkLst>
            <pc:docMk/>
            <pc:sldMk cId="4237542307" sldId="2147483628"/>
            <ac:cxnSpMk id="23" creationId="{0835252F-252A-0EDC-D8F1-B5FA7CAFA047}"/>
          </ac:cxnSpMkLst>
        </pc:cxnChg>
        <pc:cxnChg chg="mod">
          <ac:chgData name="Toni Pohl" userId="5c752128-b261-4913-b0a8-47e91b405f0b" providerId="ADAL" clId="{9FCD59A5-2AC1-4510-A16D-2C44004CFF33}" dt="2024-11-10T20:28:56.216" v="602" actId="1076"/>
          <ac:cxnSpMkLst>
            <pc:docMk/>
            <pc:sldMk cId="4237542307" sldId="2147483628"/>
            <ac:cxnSpMk id="45" creationId="{B8B4BEC6-2ED7-839B-502F-5AD110BF3F15}"/>
          </ac:cxnSpMkLst>
        </pc:cxnChg>
        <pc:cxnChg chg="mod">
          <ac:chgData name="Toni Pohl" userId="5c752128-b261-4913-b0a8-47e91b405f0b" providerId="ADAL" clId="{9FCD59A5-2AC1-4510-A16D-2C44004CFF33}" dt="2024-11-10T20:29:06.954" v="605" actId="14100"/>
          <ac:cxnSpMkLst>
            <pc:docMk/>
            <pc:sldMk cId="4237542307" sldId="2147483628"/>
            <ac:cxnSpMk id="48" creationId="{6C497CCB-376F-F536-AEFC-00DDD7302882}"/>
          </ac:cxnSpMkLst>
        </pc:cxnChg>
        <pc:cxnChg chg="add mod">
          <ac:chgData name="Toni Pohl" userId="5c752128-b261-4913-b0a8-47e91b405f0b" providerId="ADAL" clId="{9FCD59A5-2AC1-4510-A16D-2C44004CFF33}" dt="2024-11-10T20:28:56.216" v="602" actId="1076"/>
          <ac:cxnSpMkLst>
            <pc:docMk/>
            <pc:sldMk cId="4237542307" sldId="2147483628"/>
            <ac:cxnSpMk id="75" creationId="{5FC03D0F-2D82-8194-B8E9-14971B9858F6}"/>
          </ac:cxnSpMkLst>
        </pc:cxnChg>
      </pc:sldChg>
      <pc:sldChg chg="add">
        <pc:chgData name="Toni Pohl" userId="5c752128-b261-4913-b0a8-47e91b405f0b" providerId="ADAL" clId="{9FCD59A5-2AC1-4510-A16D-2C44004CFF33}" dt="2024-11-10T20:17:58.979" v="431"/>
        <pc:sldMkLst>
          <pc:docMk/>
          <pc:sldMk cId="459245846" sldId="2147483629"/>
        </pc:sldMkLst>
      </pc:sldChg>
      <pc:sldChg chg="add del mod modShow">
        <pc:chgData name="Toni Pohl" userId="5c752128-b261-4913-b0a8-47e91b405f0b" providerId="ADAL" clId="{9FCD59A5-2AC1-4510-A16D-2C44004CFF33}" dt="2024-11-10T20:33:46.469" v="654" actId="729"/>
        <pc:sldMkLst>
          <pc:docMk/>
          <pc:sldMk cId="191687244" sldId="2147483630"/>
        </pc:sldMkLst>
      </pc:sldChg>
      <pc:sldChg chg="addSp new mod modShow">
        <pc:chgData name="Toni Pohl" userId="5c752128-b261-4913-b0a8-47e91b405f0b" providerId="ADAL" clId="{9FCD59A5-2AC1-4510-A16D-2C44004CFF33}" dt="2024-11-15T17:05:20.431" v="1631" actId="729"/>
        <pc:sldMkLst>
          <pc:docMk/>
          <pc:sldMk cId="2998795068" sldId="2147483631"/>
        </pc:sldMkLst>
        <pc:picChg chg="add">
          <ac:chgData name="Toni Pohl" userId="5c752128-b261-4913-b0a8-47e91b405f0b" providerId="ADAL" clId="{9FCD59A5-2AC1-4510-A16D-2C44004CFF33}" dt="2024-11-10T20:41:16.308" v="661" actId="22"/>
          <ac:picMkLst>
            <pc:docMk/>
            <pc:sldMk cId="2998795068" sldId="2147483631"/>
            <ac:picMk id="3" creationId="{495D7AD6-0E58-AC72-C311-9487649C355D}"/>
          </ac:picMkLst>
        </pc:picChg>
      </pc:sldChg>
      <pc:sldChg chg="addSp delSp modSp new mod">
        <pc:chgData name="Toni Pohl" userId="5c752128-b261-4913-b0a8-47e91b405f0b" providerId="ADAL" clId="{9FCD59A5-2AC1-4510-A16D-2C44004CFF33}" dt="2024-11-10T20:42:52.315" v="699" actId="478"/>
        <pc:sldMkLst>
          <pc:docMk/>
          <pc:sldMk cId="3201355401" sldId="2147483632"/>
        </pc:sldMkLst>
        <pc:spChg chg="mod">
          <ac:chgData name="Toni Pohl" userId="5c752128-b261-4913-b0a8-47e91b405f0b" providerId="ADAL" clId="{9FCD59A5-2AC1-4510-A16D-2C44004CFF33}" dt="2024-11-10T20:41:50.709" v="679" actId="20577"/>
          <ac:spMkLst>
            <pc:docMk/>
            <pc:sldMk cId="3201355401" sldId="2147483632"/>
            <ac:spMk id="2" creationId="{F1E5BA59-6D85-23EA-AD9A-2394BF6767E1}"/>
          </ac:spMkLst>
        </pc:spChg>
        <pc:spChg chg="mod">
          <ac:chgData name="Toni Pohl" userId="5c752128-b261-4913-b0a8-47e91b405f0b" providerId="ADAL" clId="{9FCD59A5-2AC1-4510-A16D-2C44004CFF33}" dt="2024-11-10T20:41:58.384" v="695" actId="20577"/>
          <ac:spMkLst>
            <pc:docMk/>
            <pc:sldMk cId="3201355401" sldId="2147483632"/>
            <ac:spMk id="3" creationId="{7E7FDF09-AC20-41DB-8CFF-F47671FB18CD}"/>
          </ac:spMkLst>
        </pc:spChg>
      </pc:sldChg>
      <pc:sldChg chg="delSp modSp add mod modClrScheme chgLayout">
        <pc:chgData name="Toni Pohl" userId="5c752128-b261-4913-b0a8-47e91b405f0b" providerId="ADAL" clId="{9FCD59A5-2AC1-4510-A16D-2C44004CFF33}" dt="2024-11-10T20:43:27.324" v="705" actId="1076"/>
        <pc:sldMkLst>
          <pc:docMk/>
          <pc:sldMk cId="885036502" sldId="2147483633"/>
        </pc:sldMkLst>
        <pc:spChg chg="mod ord">
          <ac:chgData name="Toni Pohl" userId="5c752128-b261-4913-b0a8-47e91b405f0b" providerId="ADAL" clId="{9FCD59A5-2AC1-4510-A16D-2C44004CFF33}" dt="2024-11-10T20:43:15.953" v="701" actId="700"/>
          <ac:spMkLst>
            <pc:docMk/>
            <pc:sldMk cId="885036502" sldId="2147483633"/>
            <ac:spMk id="2" creationId="{C7FAFFFE-3512-C964-BB1B-138D4138DB73}"/>
          </ac:spMkLst>
        </pc:spChg>
        <pc:picChg chg="mod">
          <ac:chgData name="Toni Pohl" userId="5c752128-b261-4913-b0a8-47e91b405f0b" providerId="ADAL" clId="{9FCD59A5-2AC1-4510-A16D-2C44004CFF33}" dt="2024-11-10T20:43:27.324" v="705" actId="1076"/>
          <ac:picMkLst>
            <pc:docMk/>
            <pc:sldMk cId="885036502" sldId="2147483633"/>
            <ac:picMk id="5" creationId="{651D1B17-B2EC-9095-2153-43493090FEA1}"/>
          </ac:picMkLst>
        </pc:picChg>
      </pc:sldChg>
      <pc:sldChg chg="modSp new mod modShow">
        <pc:chgData name="Toni Pohl" userId="5c752128-b261-4913-b0a8-47e91b405f0b" providerId="ADAL" clId="{9FCD59A5-2AC1-4510-A16D-2C44004CFF33}" dt="2024-11-15T17:05:25.328" v="1632" actId="729"/>
        <pc:sldMkLst>
          <pc:docMk/>
          <pc:sldMk cId="1877414693" sldId="2147483634"/>
        </pc:sldMkLst>
        <pc:spChg chg="mod">
          <ac:chgData name="Toni Pohl" userId="5c752128-b261-4913-b0a8-47e91b405f0b" providerId="ADAL" clId="{9FCD59A5-2AC1-4510-A16D-2C44004CFF33}" dt="2024-11-10T20:44:07.775" v="734" actId="6549"/>
          <ac:spMkLst>
            <pc:docMk/>
            <pc:sldMk cId="1877414693" sldId="2147483634"/>
            <ac:spMk id="2" creationId="{564D866C-A4B9-612D-34FB-DFF087555C44}"/>
          </ac:spMkLst>
        </pc:spChg>
      </pc:sldChg>
      <pc:sldChg chg="ord">
        <pc:chgData name="Toni Pohl" userId="5c752128-b261-4913-b0a8-47e91b405f0b" providerId="ADAL" clId="{9FCD59A5-2AC1-4510-A16D-2C44004CFF33}" dt="2024-11-15T17:05:48.561" v="1634"/>
        <pc:sldMkLst>
          <pc:docMk/>
          <pc:sldMk cId="657064362" sldId="2147483635"/>
        </pc:sldMkLst>
      </pc:sldChg>
      <pc:sldChg chg="modSp mod">
        <pc:chgData name="Toni Pohl" userId="5c752128-b261-4913-b0a8-47e91b405f0b" providerId="ADAL" clId="{9FCD59A5-2AC1-4510-A16D-2C44004CFF33}" dt="2024-11-15T16:48:46.545" v="1528" actId="20577"/>
        <pc:sldMkLst>
          <pc:docMk/>
          <pc:sldMk cId="2189659849" sldId="2147483638"/>
        </pc:sldMkLst>
        <pc:spChg chg="mod">
          <ac:chgData name="Toni Pohl" userId="5c752128-b261-4913-b0a8-47e91b405f0b" providerId="ADAL" clId="{9FCD59A5-2AC1-4510-A16D-2C44004CFF33}" dt="2024-11-15T16:48:46.545" v="1528" actId="20577"/>
          <ac:spMkLst>
            <pc:docMk/>
            <pc:sldMk cId="2189659849" sldId="2147483638"/>
            <ac:spMk id="2" creationId="{91E6028C-4D12-9C42-A146-0C874A6B5BC5}"/>
          </ac:spMkLst>
        </pc:spChg>
      </pc:sldChg>
      <pc:sldChg chg="add mod modShow">
        <pc:chgData name="Toni Pohl" userId="5c752128-b261-4913-b0a8-47e91b405f0b" providerId="ADAL" clId="{9FCD59A5-2AC1-4510-A16D-2C44004CFF33}" dt="2024-11-15T18:22:52.168" v="1656" actId="729"/>
        <pc:sldMkLst>
          <pc:docMk/>
          <pc:sldMk cId="141927630" sldId="2147483640"/>
        </pc:sldMkLst>
      </pc:sldChg>
      <pc:sldChg chg="addSp delSp modSp mod">
        <pc:chgData name="Toni Pohl" userId="5c752128-b261-4913-b0a8-47e91b405f0b" providerId="ADAL" clId="{9FCD59A5-2AC1-4510-A16D-2C44004CFF33}" dt="2024-11-15T16:10:31.314" v="1077" actId="1076"/>
        <pc:sldMkLst>
          <pc:docMk/>
          <pc:sldMk cId="583921318" sldId="2147483641"/>
        </pc:sldMkLst>
        <pc:spChg chg="del">
          <ac:chgData name="Toni Pohl" userId="5c752128-b261-4913-b0a8-47e91b405f0b" providerId="ADAL" clId="{9FCD59A5-2AC1-4510-A16D-2C44004CFF33}" dt="2024-11-15T16:10:10.910" v="1074" actId="478"/>
          <ac:spMkLst>
            <pc:docMk/>
            <pc:sldMk cId="583921318" sldId="2147483641"/>
            <ac:spMk id="4" creationId="{DBAA94C2-FE1C-10E6-E967-EDF0CDE0648B}"/>
          </ac:spMkLst>
        </pc:spChg>
        <pc:picChg chg="add mod">
          <ac:chgData name="Toni Pohl" userId="5c752128-b261-4913-b0a8-47e91b405f0b" providerId="ADAL" clId="{9FCD59A5-2AC1-4510-A16D-2C44004CFF33}" dt="2024-11-15T16:10:31.314" v="1077" actId="1076"/>
          <ac:picMkLst>
            <pc:docMk/>
            <pc:sldMk cId="583921318" sldId="2147483641"/>
            <ac:picMk id="6" creationId="{B051BCE2-DEF5-B8EF-3C30-F4E43C3416BD}"/>
          </ac:picMkLst>
        </pc:picChg>
      </pc:sldChg>
      <pc:sldChg chg="addSp new del mod">
        <pc:chgData name="Toni Pohl" userId="5c752128-b261-4913-b0a8-47e91b405f0b" providerId="ADAL" clId="{9FCD59A5-2AC1-4510-A16D-2C44004CFF33}" dt="2024-11-15T16:21:56.786" v="1112" actId="47"/>
        <pc:sldMkLst>
          <pc:docMk/>
          <pc:sldMk cId="2389505229" sldId="2147483643"/>
        </pc:sldMkLst>
        <pc:picChg chg="add">
          <ac:chgData name="Toni Pohl" userId="5c752128-b261-4913-b0a8-47e91b405f0b" providerId="ADAL" clId="{9FCD59A5-2AC1-4510-A16D-2C44004CFF33}" dt="2024-11-15T03:21:07.144" v="752" actId="22"/>
          <ac:picMkLst>
            <pc:docMk/>
            <pc:sldMk cId="2389505229" sldId="2147483643"/>
            <ac:picMk id="3" creationId="{AF68D0D7-7E15-6756-1130-8691136E596D}"/>
          </ac:picMkLst>
        </pc:picChg>
      </pc:sldChg>
      <pc:sldChg chg="addSp new del mod">
        <pc:chgData name="Toni Pohl" userId="5c752128-b261-4913-b0a8-47e91b405f0b" providerId="ADAL" clId="{9FCD59A5-2AC1-4510-A16D-2C44004CFF33}" dt="2024-11-15T16:22:00.538" v="1113" actId="47"/>
        <pc:sldMkLst>
          <pc:docMk/>
          <pc:sldMk cId="190286077" sldId="2147483644"/>
        </pc:sldMkLst>
        <pc:picChg chg="add">
          <ac:chgData name="Toni Pohl" userId="5c752128-b261-4913-b0a8-47e91b405f0b" providerId="ADAL" clId="{9FCD59A5-2AC1-4510-A16D-2C44004CFF33}" dt="2024-11-15T03:23:22.120" v="753" actId="22"/>
          <ac:picMkLst>
            <pc:docMk/>
            <pc:sldMk cId="190286077" sldId="2147483644"/>
            <ac:picMk id="3" creationId="{D9F9A010-DADF-EC58-616E-DD72A6D91131}"/>
          </ac:picMkLst>
        </pc:picChg>
      </pc:sldChg>
      <pc:sldChg chg="addSp delSp modSp new mod modClrScheme modShow chgLayout">
        <pc:chgData name="Toni Pohl" userId="5c752128-b261-4913-b0a8-47e91b405f0b" providerId="ADAL" clId="{9FCD59A5-2AC1-4510-A16D-2C44004CFF33}" dt="2024-11-15T16:49:52.703" v="1531" actId="729"/>
        <pc:sldMkLst>
          <pc:docMk/>
          <pc:sldMk cId="787136519" sldId="2147483645"/>
        </pc:sldMkLst>
        <pc:spChg chg="add mod ord">
          <ac:chgData name="Toni Pohl" userId="5c752128-b261-4913-b0a8-47e91b405f0b" providerId="ADAL" clId="{9FCD59A5-2AC1-4510-A16D-2C44004CFF33}" dt="2024-11-15T03:57:44.138" v="846" actId="20577"/>
          <ac:spMkLst>
            <pc:docMk/>
            <pc:sldMk cId="787136519" sldId="2147483645"/>
            <ac:spMk id="6" creationId="{D751F6B3-85DC-E007-D81F-F037AFD69DF9}"/>
          </ac:spMkLst>
        </pc:spChg>
        <pc:picChg chg="add del">
          <ac:chgData name="Toni Pohl" userId="5c752128-b261-4913-b0a8-47e91b405f0b" providerId="ADAL" clId="{9FCD59A5-2AC1-4510-A16D-2C44004CFF33}" dt="2024-11-15T03:45:26.149" v="770" actId="478"/>
          <ac:picMkLst>
            <pc:docMk/>
            <pc:sldMk cId="787136519" sldId="2147483645"/>
            <ac:picMk id="3" creationId="{93E8845A-A2E8-BAD2-8B77-650313B12D33}"/>
          </ac:picMkLst>
        </pc:picChg>
        <pc:picChg chg="add mod">
          <ac:chgData name="Toni Pohl" userId="5c752128-b261-4913-b0a8-47e91b405f0b" providerId="ADAL" clId="{9FCD59A5-2AC1-4510-A16D-2C44004CFF33}" dt="2024-11-15T03:57:49.008" v="864" actId="1036"/>
          <ac:picMkLst>
            <pc:docMk/>
            <pc:sldMk cId="787136519" sldId="2147483645"/>
            <ac:picMk id="5" creationId="{2A678D1E-7070-2EB4-3621-70F52B98E6B6}"/>
          </ac:picMkLst>
        </pc:picChg>
      </pc:sldChg>
      <pc:sldChg chg="addSp delSp new mod modShow">
        <pc:chgData name="Toni Pohl" userId="5c752128-b261-4913-b0a8-47e91b405f0b" providerId="ADAL" clId="{9FCD59A5-2AC1-4510-A16D-2C44004CFF33}" dt="2024-11-15T16:49:52.703" v="1531" actId="729"/>
        <pc:sldMkLst>
          <pc:docMk/>
          <pc:sldMk cId="2261353262" sldId="2147483646"/>
        </pc:sldMkLst>
        <pc:picChg chg="add del">
          <ac:chgData name="Toni Pohl" userId="5c752128-b261-4913-b0a8-47e91b405f0b" providerId="ADAL" clId="{9FCD59A5-2AC1-4510-A16D-2C44004CFF33}" dt="2024-11-15T03:52:15.051" v="774" actId="478"/>
          <ac:picMkLst>
            <pc:docMk/>
            <pc:sldMk cId="2261353262" sldId="2147483646"/>
            <ac:picMk id="3" creationId="{03557511-5BDA-A278-3020-F1A5747F0A9D}"/>
          </ac:picMkLst>
        </pc:picChg>
        <pc:picChg chg="add del">
          <ac:chgData name="Toni Pohl" userId="5c752128-b261-4913-b0a8-47e91b405f0b" providerId="ADAL" clId="{9FCD59A5-2AC1-4510-A16D-2C44004CFF33}" dt="2024-11-15T03:55:02.763" v="792" actId="478"/>
          <ac:picMkLst>
            <pc:docMk/>
            <pc:sldMk cId="2261353262" sldId="2147483646"/>
            <ac:picMk id="5" creationId="{453C8519-06B6-C56A-69F0-DD02919D9B6A}"/>
          </ac:picMkLst>
        </pc:picChg>
        <pc:picChg chg="add">
          <ac:chgData name="Toni Pohl" userId="5c752128-b261-4913-b0a8-47e91b405f0b" providerId="ADAL" clId="{9FCD59A5-2AC1-4510-A16D-2C44004CFF33}" dt="2024-11-15T03:55:03.664" v="793" actId="22"/>
          <ac:picMkLst>
            <pc:docMk/>
            <pc:sldMk cId="2261353262" sldId="2147483646"/>
            <ac:picMk id="7" creationId="{F573097F-69D2-2F37-47F9-B0913B0E10F2}"/>
          </ac:picMkLst>
        </pc:picChg>
      </pc:sldChg>
      <pc:sldChg chg="addSp delSp new mod modShow">
        <pc:chgData name="Toni Pohl" userId="5c752128-b261-4913-b0a8-47e91b405f0b" providerId="ADAL" clId="{9FCD59A5-2AC1-4510-A16D-2C44004CFF33}" dt="2024-11-15T03:55:32.904" v="794" actId="729"/>
        <pc:sldMkLst>
          <pc:docMk/>
          <pc:sldMk cId="2499038885" sldId="2147483647"/>
        </pc:sldMkLst>
        <pc:picChg chg="add del">
          <ac:chgData name="Toni Pohl" userId="5c752128-b261-4913-b0a8-47e91b405f0b" providerId="ADAL" clId="{9FCD59A5-2AC1-4510-A16D-2C44004CFF33}" dt="2024-11-15T03:35:42.371" v="757" actId="478"/>
          <ac:picMkLst>
            <pc:docMk/>
            <pc:sldMk cId="2499038885" sldId="2147483647"/>
            <ac:picMk id="3" creationId="{AEBFBF16-5B1A-8744-457B-A6025C88FC76}"/>
          </ac:picMkLst>
        </pc:picChg>
        <pc:picChg chg="add">
          <ac:chgData name="Toni Pohl" userId="5c752128-b261-4913-b0a8-47e91b405f0b" providerId="ADAL" clId="{9FCD59A5-2AC1-4510-A16D-2C44004CFF33}" dt="2024-11-15T03:35:43.787" v="758" actId="22"/>
          <ac:picMkLst>
            <pc:docMk/>
            <pc:sldMk cId="2499038885" sldId="2147483647"/>
            <ac:picMk id="5" creationId="{41BABC4E-DACC-E6F8-8FDF-D591A683CFD9}"/>
          </ac:picMkLst>
        </pc:picChg>
      </pc:sldChg>
      <pc:sldMasterChg chg="delSldLayout">
        <pc:chgData name="Toni Pohl" userId="5c752128-b261-4913-b0a8-47e91b405f0b" providerId="ADAL" clId="{9FCD59A5-2AC1-4510-A16D-2C44004CFF33}" dt="2024-11-09T18:14:12.825" v="1" actId="47"/>
        <pc:sldMasterMkLst>
          <pc:docMk/>
          <pc:sldMasterMk cId="2209977519" sldId="2147483648"/>
        </pc:sldMasterMkLst>
        <pc:sldLayoutChg chg="del">
          <pc:chgData name="Toni Pohl" userId="5c752128-b261-4913-b0a8-47e91b405f0b" providerId="ADAL" clId="{9FCD59A5-2AC1-4510-A16D-2C44004CFF33}" dt="2024-11-09T18:14:12.825" v="1" actId="47"/>
          <pc:sldLayoutMkLst>
            <pc:docMk/>
            <pc:sldMasterMk cId="2209977519" sldId="2147483648"/>
            <pc:sldLayoutMk cId="3025512714" sldId="2147483662"/>
          </pc:sldLayoutMkLst>
        </pc:sldLayoutChg>
      </pc:sldMasterChg>
    </pc:docChg>
  </pc:docChgLst>
  <pc:docChgLst>
    <pc:chgData name="Sharon Toler" userId="edd5ba0e-3307-4546-93a3-fbfb41d45e60" providerId="ADAL" clId="{87D04025-6EB4-416E-9F29-CAAA07455F91}"/>
    <pc:docChg chg="custSel modSld">
      <pc:chgData name="Sharon Toler" userId="edd5ba0e-3307-4546-93a3-fbfb41d45e60" providerId="ADAL" clId="{87D04025-6EB4-416E-9F29-CAAA07455F91}" dt="2024-09-26T13:57:16.040" v="24" actId="20577"/>
      <pc:docMkLst>
        <pc:docMk/>
      </pc:docMkLst>
      <pc:sldChg chg="addSp delSp modSp mod">
        <pc:chgData name="Sharon Toler" userId="edd5ba0e-3307-4546-93a3-fbfb41d45e60" providerId="ADAL" clId="{87D04025-6EB4-416E-9F29-CAAA07455F91}" dt="2024-09-26T13:57:16.040" v="24" actId="20577"/>
        <pc:sldMkLst>
          <pc:docMk/>
          <pc:sldMk cId="0" sldId="256"/>
        </pc:sldMkLst>
        <pc:spChg chg="add mod ord">
          <ac:chgData name="Sharon Toler" userId="edd5ba0e-3307-4546-93a3-fbfb41d45e60" providerId="ADAL" clId="{87D04025-6EB4-416E-9F29-CAAA07455F91}" dt="2024-09-25T13:12:07.634" v="9" actId="171"/>
          <ac:spMkLst>
            <pc:docMk/>
            <pc:sldMk cId="0" sldId="256"/>
            <ac:spMk id="6" creationId="{9B706795-999B-22EC-D8CD-CC7FADAF7729}"/>
          </ac:spMkLst>
        </pc:spChg>
        <pc:spChg chg="mod">
          <ac:chgData name="Sharon Toler" userId="edd5ba0e-3307-4546-93a3-fbfb41d45e60" providerId="ADAL" clId="{87D04025-6EB4-416E-9F29-CAAA07455F91}" dt="2024-09-26T13:57:05.308" v="15" actId="20577"/>
          <ac:spMkLst>
            <pc:docMk/>
            <pc:sldMk cId="0" sldId="256"/>
            <ac:spMk id="7" creationId="{00000000-0000-0000-0000-000000000000}"/>
          </ac:spMkLst>
        </pc:spChg>
        <pc:spChg chg="mod">
          <ac:chgData name="Sharon Toler" userId="edd5ba0e-3307-4546-93a3-fbfb41d45e60" providerId="ADAL" clId="{87D04025-6EB4-416E-9F29-CAAA07455F91}" dt="2024-09-26T13:57:16.040" v="24" actId="20577"/>
          <ac:spMkLst>
            <pc:docMk/>
            <pc:sldMk cId="0" sldId="256"/>
            <ac:spMk id="8" creationId="{00000000-0000-0000-0000-000000000000}"/>
          </ac:spMkLst>
        </pc:spChg>
        <pc:spChg chg="mod">
          <ac:chgData name="Sharon Toler" userId="edd5ba0e-3307-4546-93a3-fbfb41d45e60" providerId="ADAL" clId="{87D04025-6EB4-416E-9F29-CAAA07455F91}" dt="2024-09-25T13:11:13.043" v="1" actId="20577"/>
          <ac:spMkLst>
            <pc:docMk/>
            <pc:sldMk cId="0" sldId="256"/>
            <ac:spMk id="30" creationId="{0FE79A52-1558-1E3B-273A-099BB5B9E88E}"/>
          </ac:spMkLst>
        </pc:spChg>
        <pc:picChg chg="add mod">
          <ac:chgData name="Sharon Toler" userId="edd5ba0e-3307-4546-93a3-fbfb41d45e60" providerId="ADAL" clId="{87D04025-6EB4-416E-9F29-CAAA07455F91}" dt="2024-09-25T13:11:39.428" v="6" actId="1076"/>
          <ac:picMkLst>
            <pc:docMk/>
            <pc:sldMk cId="0" sldId="256"/>
            <ac:picMk id="3" creationId="{9E4ECF90-ECB8-F241-3259-6E6E079A53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870E2-BE21-41A2-AFFC-A2FBE17943EE}" type="datetimeFigureOut">
              <a:rPr lang="en-AT" smtClean="0"/>
              <a:t>20.11.2024</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C4E3C-7C39-4BC2-BEC5-82F87FE6897E}" type="slidenum">
              <a:rPr lang="en-AT" smtClean="0"/>
              <a:t>‹#›</a:t>
            </a:fld>
            <a:endParaRPr lang="en-AT"/>
          </a:p>
        </p:txBody>
      </p:sp>
    </p:spTree>
    <p:extLst>
      <p:ext uri="{BB962C8B-B14F-4D97-AF65-F5344CB8AC3E}">
        <p14:creationId xmlns:p14="http://schemas.microsoft.com/office/powerpoint/2010/main" val="40078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microsoft-365/admin/manage/manage-plugins-for-copilot-in-integrated-app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ED23-1B8F-D224-678D-1F6407A53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4D100-782D-E0E4-A823-C92D6B18F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E5383-EBBE-EFC0-864F-1240EB8E7117}"/>
              </a:ext>
            </a:extLst>
          </p:cNvPr>
          <p:cNvSpPr>
            <a:spLocks noGrp="1"/>
          </p:cNvSpPr>
          <p:nvPr>
            <p:ph type="body" idx="1"/>
          </p:nvPr>
        </p:nvSpPr>
        <p:spPr/>
        <p:txBody>
          <a:bodyPr/>
          <a:lstStyle/>
          <a:p>
            <a:r>
              <a:rPr lang="en-US"/>
              <a:t>https://learn.microsoft.com/en-us/microsoft-365-copilot/extensibility/</a:t>
            </a:r>
          </a:p>
          <a:p>
            <a:pPr algn="l">
              <a:buFont typeface="Arial" panose="020B0604020202020204" pitchFamily="34" charset="0"/>
              <a:buChar char="•"/>
            </a:pPr>
            <a:r>
              <a:rPr lang="en-US" b="0" i="0">
                <a:solidFill>
                  <a:srgbClr val="161616"/>
                </a:solidFill>
                <a:effectLst/>
                <a:latin typeface="Segoe UI" panose="020B0502040204020203" pitchFamily="34" charset="0"/>
              </a:rPr>
              <a:t>Plugins for Microsoft Copilot for Microsoft 365 are in public preview and only work in Microsoft 365 Chat in Microsoft Teams.</a:t>
            </a:r>
          </a:p>
          <a:p>
            <a:pPr algn="l">
              <a:buFont typeface="Arial" panose="020B0604020202020204" pitchFamily="34" charset="0"/>
              <a:buChar char="•"/>
            </a:pPr>
            <a:r>
              <a:rPr lang="en-US" b="0" i="0">
                <a:solidFill>
                  <a:srgbClr val="161616"/>
                </a:solidFill>
                <a:effectLst/>
                <a:latin typeface="Segoe UI" panose="020B0502040204020203" pitchFamily="34" charset="0"/>
              </a:rPr>
              <a:t>The capability is enabled by default in all Microsoft 365 Copilot licensed tenants. Admins can disable this functionality on a user and group basis and control how individual plugins are approved for use, and which plugins are enabled. For details see: </a:t>
            </a:r>
            <a:r>
              <a:rPr lang="en-US" b="1" i="0" u="sng">
                <a:solidFill>
                  <a:srgbClr val="161616"/>
                </a:solidFill>
                <a:effectLst/>
                <a:latin typeface="Segoe UI" panose="020B0502040204020203" pitchFamily="34" charset="0"/>
                <a:hlinkClick r:id="rId3"/>
              </a:rPr>
              <a:t>Manage Plugins for Copilot in Integrated Apps</a:t>
            </a:r>
            <a:r>
              <a:rPr lang="en-US" b="0" i="0">
                <a:solidFill>
                  <a:srgbClr val="161616"/>
                </a:solidFill>
                <a:effectLst/>
                <a:latin typeface="Segoe UI" panose="020B0502040204020203" pitchFamily="34" charset="0"/>
              </a:rPr>
              <a:t>.</a:t>
            </a:r>
          </a:p>
          <a:p>
            <a:endParaRPr lang="en-AT"/>
          </a:p>
        </p:txBody>
      </p:sp>
      <p:sp>
        <p:nvSpPr>
          <p:cNvPr id="4" name="Slide Number Placeholder 3">
            <a:extLst>
              <a:ext uri="{FF2B5EF4-FFF2-40B4-BE49-F238E27FC236}">
                <a16:creationId xmlns:a16="http://schemas.microsoft.com/office/drawing/2014/main" id="{691CFBE2-9A38-DDB3-A627-0B7472DD08AB}"/>
              </a:ext>
            </a:extLst>
          </p:cNvPr>
          <p:cNvSpPr>
            <a:spLocks noGrp="1"/>
          </p:cNvSpPr>
          <p:nvPr>
            <p:ph type="sldNum" sz="quarter" idx="5"/>
          </p:nvPr>
        </p:nvSpPr>
        <p:spPr/>
        <p:txBody>
          <a:bodyPr/>
          <a:lstStyle/>
          <a:p>
            <a:fld id="{6627160F-FCD9-4FF5-B70E-A6CCDB181594}" type="slidenum">
              <a:rPr lang="en-AT" smtClean="0"/>
              <a:t>2</a:t>
            </a:fld>
            <a:endParaRPr lang="en-AT"/>
          </a:p>
        </p:txBody>
      </p:sp>
    </p:spTree>
    <p:extLst>
      <p:ext uri="{BB962C8B-B14F-4D97-AF65-F5344CB8AC3E}">
        <p14:creationId xmlns:p14="http://schemas.microsoft.com/office/powerpoint/2010/main" val="416978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C6C3-9E3F-50F1-4CBE-CFE41AC70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7928B-A3DF-AAFD-8AA6-214A1DEF0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D532B-0745-BC90-591B-252366262B6B}"/>
              </a:ext>
            </a:extLst>
          </p:cNvPr>
          <p:cNvSpPr>
            <a:spLocks noGrp="1"/>
          </p:cNvSpPr>
          <p:nvPr>
            <p:ph type="body" idx="1"/>
          </p:nvPr>
        </p:nvSpPr>
        <p:spPr/>
        <p:txBody>
          <a:bodyPr/>
          <a:lstStyle/>
          <a:p>
            <a:r>
              <a:rPr lang="en-US" dirty="0"/>
              <a:t>https://portal.azure.com/#@atwork.at/resource/subscriptions/6fe15cc0-a36c-458f-91d7-e8a4e825276d/resourceGroups/RG-atworkAI/providers/Microsoft.Search/searchServices/atworksearchservice/indexes</a:t>
            </a:r>
          </a:p>
          <a:p>
            <a:endParaRPr lang="en-AT" dirty="0"/>
          </a:p>
        </p:txBody>
      </p:sp>
      <p:sp>
        <p:nvSpPr>
          <p:cNvPr id="4" name="Slide Number Placeholder 3">
            <a:extLst>
              <a:ext uri="{FF2B5EF4-FFF2-40B4-BE49-F238E27FC236}">
                <a16:creationId xmlns:a16="http://schemas.microsoft.com/office/drawing/2014/main" id="{1891034E-CDAC-BAA1-682B-8DC958D3E313}"/>
              </a:ext>
            </a:extLst>
          </p:cNvPr>
          <p:cNvSpPr>
            <a:spLocks noGrp="1"/>
          </p:cNvSpPr>
          <p:nvPr>
            <p:ph type="sldNum" sz="quarter" idx="5"/>
          </p:nvPr>
        </p:nvSpPr>
        <p:spPr/>
        <p:txBody>
          <a:bodyPr/>
          <a:lstStyle/>
          <a:p>
            <a:fld id="{6627160F-FCD9-4FF5-B70E-A6CCDB181594}" type="slidenum">
              <a:rPr lang="en-AT" smtClean="0"/>
              <a:t>3</a:t>
            </a:fld>
            <a:endParaRPr lang="en-AT"/>
          </a:p>
        </p:txBody>
      </p:sp>
    </p:spTree>
    <p:extLst>
      <p:ext uri="{BB962C8B-B14F-4D97-AF65-F5344CB8AC3E}">
        <p14:creationId xmlns:p14="http://schemas.microsoft.com/office/powerpoint/2010/main" val="370733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42424"/>
                </a:solidFill>
                <a:effectLst/>
                <a:latin typeface="Segoe UI" panose="020B0502040204020203" pitchFamily="34" charset="0"/>
              </a:rPr>
              <a:t>subword</a:t>
            </a:r>
            <a:r>
              <a:rPr lang="en-US" b="0" i="0" dirty="0">
                <a:solidFill>
                  <a:srgbClr val="242424"/>
                </a:solidFill>
                <a:effectLst/>
                <a:latin typeface="Segoe UI" panose="020B0502040204020203" pitchFamily="34" charset="0"/>
              </a:rPr>
              <a:t> tokenization, is useful for handling rare or complex words by breaking them down into more common </a:t>
            </a:r>
            <a:r>
              <a:rPr lang="en-US" b="0" i="0" dirty="0" err="1">
                <a:solidFill>
                  <a:srgbClr val="242424"/>
                </a:solidFill>
                <a:effectLst/>
                <a:latin typeface="Segoe UI" panose="020B0502040204020203" pitchFamily="34" charset="0"/>
              </a:rPr>
              <a:t>subwords</a:t>
            </a:r>
            <a:endParaRPr lang="en-AT" dirty="0"/>
          </a:p>
        </p:txBody>
      </p:sp>
      <p:sp>
        <p:nvSpPr>
          <p:cNvPr id="4" name="Slide Number Placeholder 3"/>
          <p:cNvSpPr>
            <a:spLocks noGrp="1"/>
          </p:cNvSpPr>
          <p:nvPr>
            <p:ph type="sldNum" sz="quarter" idx="5"/>
          </p:nvPr>
        </p:nvSpPr>
        <p:spPr/>
        <p:txBody>
          <a:bodyPr/>
          <a:lstStyle/>
          <a:p>
            <a:fld id="{2F8C4E3C-7C39-4BC2-BEC5-82F87FE6897E}" type="slidenum">
              <a:rPr lang="en-AT" smtClean="0"/>
              <a:t>31</a:t>
            </a:fld>
            <a:endParaRPr lang="en-AT"/>
          </a:p>
        </p:txBody>
      </p:sp>
    </p:spTree>
    <p:extLst>
      <p:ext uri="{BB962C8B-B14F-4D97-AF65-F5344CB8AC3E}">
        <p14:creationId xmlns:p14="http://schemas.microsoft.com/office/powerpoint/2010/main" val="30761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panose="020B0502040204020203" pitchFamily="34" charset="0"/>
              </a:rPr>
              <a:t>Chunking is the process of breaking down your documents into smaller segments for search and retrieval. Chunk size is measured in tokens. If the selected chunk size results in low accuracy, re-ingest your data with a different size</a:t>
            </a:r>
            <a:endParaRPr lang="en-AT" dirty="0"/>
          </a:p>
        </p:txBody>
      </p:sp>
      <p:sp>
        <p:nvSpPr>
          <p:cNvPr id="4" name="Slide Number Placeholder 3"/>
          <p:cNvSpPr>
            <a:spLocks noGrp="1"/>
          </p:cNvSpPr>
          <p:nvPr>
            <p:ph type="sldNum" sz="quarter" idx="5"/>
          </p:nvPr>
        </p:nvSpPr>
        <p:spPr/>
        <p:txBody>
          <a:bodyPr/>
          <a:lstStyle/>
          <a:p>
            <a:fld id="{2F8C4E3C-7C39-4BC2-BEC5-82F87FE6897E}" type="slidenum">
              <a:rPr lang="en-AT" smtClean="0"/>
              <a:t>33</a:t>
            </a:fld>
            <a:endParaRPr lang="en-AT"/>
          </a:p>
        </p:txBody>
      </p:sp>
    </p:spTree>
    <p:extLst>
      <p:ext uri="{BB962C8B-B14F-4D97-AF65-F5344CB8AC3E}">
        <p14:creationId xmlns:p14="http://schemas.microsoft.com/office/powerpoint/2010/main" val="186660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resource has disabled RBAC authentication</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system assigned managed identity doesn't have required role assignment to Azure OpenAI resource: Cognitive Services OpenAI Contributor. Adding role assignments takes about 10 minutes to take effect.</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system assigned managed identity doesn't have required role assignment to the Storage account: Storage Blob Data Reader. Adding role assignments takes about 10 minutes to take effect.</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OpenAI system assigned managed identity doesn't have required role assignment to the Storage account: Storage Blob Data Contributor. Adding role assignments takes about 10 minutes to take effect.</a:t>
            </a:r>
          </a:p>
          <a:p>
            <a:endParaRPr lang="en-US" dirty="0"/>
          </a:p>
          <a:p>
            <a:endParaRPr lang="en-US" dirty="0"/>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resource has disabled RBAC authentication</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OpenAI system assigned managed identity doesn't have required role assignment to the Storage account: Storage Blob Data Contributor. Adding role assignments takes about 10 minutes to take effect.</a:t>
            </a:r>
          </a:p>
          <a:p>
            <a:endParaRPr lang="en-US" dirty="0"/>
          </a:p>
          <a:p>
            <a:endParaRPr lang="en-US" dirty="0"/>
          </a:p>
          <a:p>
            <a:r>
              <a:rPr lang="en-US" dirty="0"/>
              <a:t>https://learn.microsoft.com/en-us/azure/ai-services/openai/how-to/use-your-data-securely#role-assignments</a:t>
            </a:r>
          </a:p>
          <a:p>
            <a:endParaRPr lang="en-US" dirty="0"/>
          </a:p>
          <a:p>
            <a:endParaRPr lang="en-AT" dirty="0"/>
          </a:p>
        </p:txBody>
      </p:sp>
      <p:sp>
        <p:nvSpPr>
          <p:cNvPr id="4" name="Slide Number Placeholder 3"/>
          <p:cNvSpPr>
            <a:spLocks noGrp="1"/>
          </p:cNvSpPr>
          <p:nvPr>
            <p:ph type="sldNum" sz="quarter" idx="5"/>
          </p:nvPr>
        </p:nvSpPr>
        <p:spPr/>
        <p:txBody>
          <a:bodyPr/>
          <a:lstStyle/>
          <a:p>
            <a:fld id="{2F8C4E3C-7C39-4BC2-BEC5-82F87FE6897E}" type="slidenum">
              <a:rPr lang="en-AT" smtClean="0"/>
              <a:t>34</a:t>
            </a:fld>
            <a:endParaRPr lang="en-AT"/>
          </a:p>
        </p:txBody>
      </p:sp>
    </p:spTree>
    <p:extLst>
      <p:ext uri="{BB962C8B-B14F-4D97-AF65-F5344CB8AC3E}">
        <p14:creationId xmlns:p14="http://schemas.microsoft.com/office/powerpoint/2010/main" val="380361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resource has disabled RBAC authentication</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system assigned managed identity doesn't have required role assignment to Azure OpenAI resource: Cognitive Services OpenAI Contributor. Adding role assignments takes about 10 minutes to take effect.</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system assigned managed identity doesn't have required role assignment to the Storage account: Storage Blob Data Reader. Adding role assignments takes about 10 minutes to take effect.</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OpenAI system assigned managed identity doesn't have required role assignment to the Storage account: Storage Blob Data Contributor. Adding role assignments takes about 10 minutes to take effect.</a:t>
            </a:r>
          </a:p>
          <a:p>
            <a:endParaRPr lang="en-US" dirty="0"/>
          </a:p>
          <a:p>
            <a:endParaRPr lang="en-US" dirty="0"/>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AI Search resource has disabled RBAC authentication</a:t>
            </a:r>
          </a:p>
          <a:p>
            <a:pPr algn="l">
              <a:buFont typeface="Arial" panose="020B0604020202020204" pitchFamily="34" charset="0"/>
              <a:buChar char="•"/>
            </a:pPr>
            <a:r>
              <a:rPr lang="en-US" b="0" i="0" dirty="0">
                <a:solidFill>
                  <a:srgbClr val="323130"/>
                </a:solidFill>
                <a:effectLst/>
                <a:latin typeface="Segoe UI" panose="020B0502040204020203" pitchFamily="34" charset="0"/>
              </a:rPr>
              <a:t>The Azure OpenAI system assigned managed identity doesn't have required role assignment to the Storage account: Storage Blob Data Contributor. Adding role assignments takes about 10 minutes to take effect.</a:t>
            </a:r>
          </a:p>
          <a:p>
            <a:endParaRPr lang="en-US" dirty="0"/>
          </a:p>
          <a:p>
            <a:endParaRPr lang="en-US" dirty="0"/>
          </a:p>
          <a:p>
            <a:r>
              <a:rPr lang="en-US" dirty="0"/>
              <a:t>https://learn.microsoft.com/en-us/azure/ai-services/openai/how-to/use-your-data-securely#role-assignments</a:t>
            </a:r>
          </a:p>
          <a:p>
            <a:endParaRPr lang="en-AT" dirty="0"/>
          </a:p>
        </p:txBody>
      </p:sp>
      <p:sp>
        <p:nvSpPr>
          <p:cNvPr id="4" name="Slide Number Placeholder 3"/>
          <p:cNvSpPr>
            <a:spLocks noGrp="1"/>
          </p:cNvSpPr>
          <p:nvPr>
            <p:ph type="sldNum" sz="quarter" idx="5"/>
          </p:nvPr>
        </p:nvSpPr>
        <p:spPr/>
        <p:txBody>
          <a:bodyPr/>
          <a:lstStyle/>
          <a:p>
            <a:fld id="{2F8C4E3C-7C39-4BC2-BEC5-82F87FE6897E}" type="slidenum">
              <a:rPr lang="en-AT" smtClean="0"/>
              <a:t>35</a:t>
            </a:fld>
            <a:endParaRPr lang="en-AT"/>
          </a:p>
        </p:txBody>
      </p:sp>
    </p:spTree>
    <p:extLst>
      <p:ext uri="{BB962C8B-B14F-4D97-AF65-F5344CB8AC3E}">
        <p14:creationId xmlns:p14="http://schemas.microsoft.com/office/powerpoint/2010/main" val="342025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https://github.com/Microsoft/BotBuilder-Samples/blob/main/README.md#getting-the-samples </a:t>
            </a:r>
            <a:endParaRPr lang="en-AT" dirty="0"/>
          </a:p>
        </p:txBody>
      </p:sp>
      <p:sp>
        <p:nvSpPr>
          <p:cNvPr id="4" name="Slide Number Placeholder 3"/>
          <p:cNvSpPr>
            <a:spLocks noGrp="1"/>
          </p:cNvSpPr>
          <p:nvPr>
            <p:ph type="sldNum" sz="quarter" idx="5"/>
          </p:nvPr>
        </p:nvSpPr>
        <p:spPr/>
        <p:txBody>
          <a:bodyPr/>
          <a:lstStyle/>
          <a:p>
            <a:fld id="{D2D9D0EA-AFEB-4FA3-B6D1-2D093ED659ED}" type="slidenum">
              <a:rPr lang="en-AT" smtClean="0"/>
              <a:t>41</a:t>
            </a:fld>
            <a:endParaRPr lang="en-AT"/>
          </a:p>
        </p:txBody>
      </p:sp>
    </p:spTree>
    <p:extLst>
      <p:ext uri="{BB962C8B-B14F-4D97-AF65-F5344CB8AC3E}">
        <p14:creationId xmlns:p14="http://schemas.microsoft.com/office/powerpoint/2010/main" val="228415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13EDF9-6ABA-B80A-6E27-1BC878AC1939}"/>
              </a:ext>
            </a:extLst>
          </p:cNvPr>
          <p:cNvSpPr txBox="1"/>
          <p:nvPr userDrawn="1"/>
        </p:nvSpPr>
        <p:spPr>
          <a:xfrm>
            <a:off x="-687977" y="0"/>
            <a:ext cx="16703040" cy="6555641"/>
          </a:xfrm>
          <a:prstGeom prst="rect">
            <a:avLst/>
          </a:prstGeom>
          <a:noFill/>
        </p:spPr>
        <p:txBody>
          <a:bodyPr wrap="square" rtlCol="0">
            <a:spAutoFit/>
          </a:bodyPr>
          <a:lstStyle/>
          <a:p>
            <a:r>
              <a:rPr lang="en-US" sz="42000" dirty="0">
                <a:solidFill>
                  <a:schemeClr val="bg1"/>
                </a:solidFill>
                <a:latin typeface="Segoe UI Semibold" panose="020B0702040204020203" pitchFamily="34" charset="0"/>
                <a:cs typeface="Segoe UI Semibold" panose="020B0702040204020203" pitchFamily="34" charset="0"/>
              </a:rPr>
              <a:t>demo</a:t>
            </a:r>
            <a:endParaRPr lang="en-AT" sz="42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3127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914399" y="3886200"/>
            <a:ext cx="10363199"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6807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314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6064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244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99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782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52" r:id="rId5"/>
    <p:sldLayoutId id="2147483654" r:id="rId6"/>
    <p:sldLayoutId id="2147483655" r:id="rId7"/>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oai.azure.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learn.microsoft.com/en-us/azure/ai-services/openai/how-to/use-your-data-securely#role-assignment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icrosoft/BotBuilder-Samples/blob/main/README.md#getting-the-sampl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E7FC01-4CEE-16EA-9098-A353DD87F1CC}"/>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301436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64AD6-623F-7A75-E52F-AFB8AB076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6CC6B-27B5-8EB9-12D0-F38F316A6C8B}"/>
              </a:ext>
            </a:extLst>
          </p:cNvPr>
          <p:cNvSpPr>
            <a:spLocks noGrp="1"/>
          </p:cNvSpPr>
          <p:nvPr>
            <p:ph type="title"/>
          </p:nvPr>
        </p:nvSpPr>
        <p:spPr/>
        <p:txBody>
          <a:bodyPr/>
          <a:lstStyle/>
          <a:p>
            <a:r>
              <a:rPr lang="en-US" dirty="0"/>
              <a:t>Create a data source</a:t>
            </a:r>
            <a:endParaRPr lang="en-AT" dirty="0"/>
          </a:p>
        </p:txBody>
      </p:sp>
      <p:pic>
        <p:nvPicPr>
          <p:cNvPr id="4" name="Picture 3">
            <a:extLst>
              <a:ext uri="{FF2B5EF4-FFF2-40B4-BE49-F238E27FC236}">
                <a16:creationId xmlns:a16="http://schemas.microsoft.com/office/drawing/2014/main" id="{5541051D-EA3B-CECF-BA16-B5C01A6E0574}"/>
              </a:ext>
            </a:extLst>
          </p:cNvPr>
          <p:cNvPicPr>
            <a:picLocks noChangeAspect="1"/>
          </p:cNvPicPr>
          <p:nvPr/>
        </p:nvPicPr>
        <p:blipFill>
          <a:blip r:embed="rId2"/>
          <a:stretch>
            <a:fillRect/>
          </a:stretch>
        </p:blipFill>
        <p:spPr>
          <a:xfrm>
            <a:off x="2694125" y="1486168"/>
            <a:ext cx="6803749" cy="4735410"/>
          </a:xfrm>
          <a:prstGeom prst="rect">
            <a:avLst/>
          </a:prstGeom>
        </p:spPr>
      </p:pic>
    </p:spTree>
    <p:extLst>
      <p:ext uri="{BB962C8B-B14F-4D97-AF65-F5344CB8AC3E}">
        <p14:creationId xmlns:p14="http://schemas.microsoft.com/office/powerpoint/2010/main" val="205931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48D63-F65E-8643-9AA2-CC1EA6D80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A9399-BA25-77C5-0DBC-DF4277214DBA}"/>
              </a:ext>
            </a:extLst>
          </p:cNvPr>
          <p:cNvSpPr>
            <a:spLocks noGrp="1"/>
          </p:cNvSpPr>
          <p:nvPr>
            <p:ph type="title"/>
          </p:nvPr>
        </p:nvSpPr>
        <p:spPr/>
        <p:txBody>
          <a:bodyPr/>
          <a:lstStyle/>
          <a:p>
            <a:r>
              <a:rPr lang="en-US" dirty="0"/>
              <a:t>Data source</a:t>
            </a:r>
            <a:endParaRPr lang="en-AT" dirty="0"/>
          </a:p>
        </p:txBody>
      </p:sp>
      <p:pic>
        <p:nvPicPr>
          <p:cNvPr id="5" name="Picture 4">
            <a:extLst>
              <a:ext uri="{FF2B5EF4-FFF2-40B4-BE49-F238E27FC236}">
                <a16:creationId xmlns:a16="http://schemas.microsoft.com/office/drawing/2014/main" id="{904D1D42-53B7-F055-D4D4-A2BA862ED2F8}"/>
              </a:ext>
            </a:extLst>
          </p:cNvPr>
          <p:cNvPicPr>
            <a:picLocks noChangeAspect="1"/>
          </p:cNvPicPr>
          <p:nvPr/>
        </p:nvPicPr>
        <p:blipFill>
          <a:blip r:embed="rId2"/>
          <a:stretch>
            <a:fillRect/>
          </a:stretch>
        </p:blipFill>
        <p:spPr>
          <a:xfrm>
            <a:off x="1096605" y="1371546"/>
            <a:ext cx="9998790" cy="4114908"/>
          </a:xfrm>
          <a:prstGeom prst="rect">
            <a:avLst/>
          </a:prstGeom>
        </p:spPr>
      </p:pic>
      <p:pic>
        <p:nvPicPr>
          <p:cNvPr id="7" name="Picture 6">
            <a:extLst>
              <a:ext uri="{FF2B5EF4-FFF2-40B4-BE49-F238E27FC236}">
                <a16:creationId xmlns:a16="http://schemas.microsoft.com/office/drawing/2014/main" id="{09ED20C2-7026-5D32-C919-8470952D450B}"/>
              </a:ext>
            </a:extLst>
          </p:cNvPr>
          <p:cNvPicPr>
            <a:picLocks noChangeAspect="1"/>
          </p:cNvPicPr>
          <p:nvPr/>
        </p:nvPicPr>
        <p:blipFill>
          <a:blip r:embed="rId3"/>
          <a:stretch>
            <a:fillRect/>
          </a:stretch>
        </p:blipFill>
        <p:spPr>
          <a:xfrm>
            <a:off x="2099265" y="1986831"/>
            <a:ext cx="8529180" cy="4436045"/>
          </a:xfrm>
          <a:prstGeom prst="rect">
            <a:avLst/>
          </a:prstGeom>
        </p:spPr>
      </p:pic>
    </p:spTree>
    <p:extLst>
      <p:ext uri="{BB962C8B-B14F-4D97-AF65-F5344CB8AC3E}">
        <p14:creationId xmlns:p14="http://schemas.microsoft.com/office/powerpoint/2010/main" val="360842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62DA8-C851-954E-ECD3-9D22E4E0A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C0CD3-6F64-9CB0-FACF-A646584FB94A}"/>
              </a:ext>
            </a:extLst>
          </p:cNvPr>
          <p:cNvSpPr>
            <a:spLocks noGrp="1"/>
          </p:cNvSpPr>
          <p:nvPr>
            <p:ph type="title"/>
          </p:nvPr>
        </p:nvSpPr>
        <p:spPr/>
        <p:txBody>
          <a:bodyPr/>
          <a:lstStyle/>
          <a:p>
            <a:r>
              <a:rPr lang="en-US" dirty="0"/>
              <a:t>Create an Index</a:t>
            </a:r>
            <a:endParaRPr lang="en-AT" dirty="0"/>
          </a:p>
        </p:txBody>
      </p:sp>
      <p:pic>
        <p:nvPicPr>
          <p:cNvPr id="6" name="Picture 5">
            <a:extLst>
              <a:ext uri="{FF2B5EF4-FFF2-40B4-BE49-F238E27FC236}">
                <a16:creationId xmlns:a16="http://schemas.microsoft.com/office/drawing/2014/main" id="{19E4FF8C-DD4B-234B-4575-131161D3879F}"/>
              </a:ext>
            </a:extLst>
          </p:cNvPr>
          <p:cNvPicPr>
            <a:picLocks noChangeAspect="1"/>
          </p:cNvPicPr>
          <p:nvPr/>
        </p:nvPicPr>
        <p:blipFill>
          <a:blip r:embed="rId2"/>
          <a:stretch>
            <a:fillRect/>
          </a:stretch>
        </p:blipFill>
        <p:spPr>
          <a:xfrm>
            <a:off x="832619" y="1719312"/>
            <a:ext cx="10526761" cy="4065921"/>
          </a:xfrm>
          <a:prstGeom prst="rect">
            <a:avLst/>
          </a:prstGeom>
        </p:spPr>
      </p:pic>
    </p:spTree>
    <p:extLst>
      <p:ext uri="{BB962C8B-B14F-4D97-AF65-F5344CB8AC3E}">
        <p14:creationId xmlns:p14="http://schemas.microsoft.com/office/powerpoint/2010/main" val="69876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F1493-6773-CC19-22C0-0F430ED760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2D5188-C44C-6EF0-2FD7-1A60B1A97887}"/>
              </a:ext>
            </a:extLst>
          </p:cNvPr>
          <p:cNvPicPr>
            <a:picLocks noChangeAspect="1"/>
          </p:cNvPicPr>
          <p:nvPr/>
        </p:nvPicPr>
        <p:blipFill>
          <a:blip r:embed="rId2"/>
          <a:stretch>
            <a:fillRect/>
          </a:stretch>
        </p:blipFill>
        <p:spPr>
          <a:xfrm>
            <a:off x="209396" y="223073"/>
            <a:ext cx="11773208" cy="6411853"/>
          </a:xfrm>
          <a:prstGeom prst="rect">
            <a:avLst/>
          </a:prstGeom>
        </p:spPr>
      </p:pic>
    </p:spTree>
    <p:extLst>
      <p:ext uri="{BB962C8B-B14F-4D97-AF65-F5344CB8AC3E}">
        <p14:creationId xmlns:p14="http://schemas.microsoft.com/office/powerpoint/2010/main" val="144319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0362-8910-5A70-FEA5-556434880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2678A-2A89-FD0B-2E7C-72385FC57E42}"/>
              </a:ext>
            </a:extLst>
          </p:cNvPr>
          <p:cNvSpPr>
            <a:spLocks noGrp="1"/>
          </p:cNvSpPr>
          <p:nvPr>
            <p:ph type="title"/>
          </p:nvPr>
        </p:nvSpPr>
        <p:spPr/>
        <p:txBody>
          <a:bodyPr/>
          <a:lstStyle/>
          <a:p>
            <a:r>
              <a:rPr lang="en-US" dirty="0"/>
              <a:t>Create an Indexer</a:t>
            </a:r>
            <a:endParaRPr lang="en-AT" dirty="0"/>
          </a:p>
        </p:txBody>
      </p:sp>
      <p:pic>
        <p:nvPicPr>
          <p:cNvPr id="4" name="Picture 3">
            <a:extLst>
              <a:ext uri="{FF2B5EF4-FFF2-40B4-BE49-F238E27FC236}">
                <a16:creationId xmlns:a16="http://schemas.microsoft.com/office/drawing/2014/main" id="{AC5C8246-FDCA-42A5-605D-8BC9E9BCFEDE}"/>
              </a:ext>
            </a:extLst>
          </p:cNvPr>
          <p:cNvPicPr>
            <a:picLocks noChangeAspect="1"/>
          </p:cNvPicPr>
          <p:nvPr/>
        </p:nvPicPr>
        <p:blipFill>
          <a:blip r:embed="rId2"/>
          <a:stretch>
            <a:fillRect/>
          </a:stretch>
        </p:blipFill>
        <p:spPr>
          <a:xfrm>
            <a:off x="718316" y="1526747"/>
            <a:ext cx="10755367" cy="4321742"/>
          </a:xfrm>
          <a:prstGeom prst="rect">
            <a:avLst/>
          </a:prstGeom>
        </p:spPr>
      </p:pic>
    </p:spTree>
    <p:extLst>
      <p:ext uri="{BB962C8B-B14F-4D97-AF65-F5344CB8AC3E}">
        <p14:creationId xmlns:p14="http://schemas.microsoft.com/office/powerpoint/2010/main" val="3895978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6D769-EC0F-2F5F-A2F3-D2FF903E42D6}"/>
              </a:ext>
            </a:extLst>
          </p:cNvPr>
          <p:cNvSpPr>
            <a:spLocks noGrp="1"/>
          </p:cNvSpPr>
          <p:nvPr>
            <p:ph type="title"/>
          </p:nvPr>
        </p:nvSpPr>
        <p:spPr/>
        <p:txBody>
          <a:bodyPr/>
          <a:lstStyle/>
          <a:p>
            <a:r>
              <a:rPr lang="en-US" dirty="0"/>
              <a:t>Better approach: </a:t>
            </a:r>
            <a:r>
              <a:rPr lang="en-US" dirty="0">
                <a:hlinkClick r:id="rId2">
                  <a:extLst>
                    <a:ext uri="{A12FA001-AC4F-418D-AE19-62706E023703}">
                      <ahyp:hlinkClr xmlns:ahyp="http://schemas.microsoft.com/office/drawing/2018/hyperlinkcolor" val="tx"/>
                    </a:ext>
                  </a:extLst>
                </a:hlinkClick>
              </a:rPr>
              <a:t>https://oai.azure.com/</a:t>
            </a:r>
            <a:r>
              <a:rPr lang="en-US" dirty="0"/>
              <a:t> </a:t>
            </a:r>
            <a:endParaRPr lang="en-AT" dirty="0"/>
          </a:p>
        </p:txBody>
      </p:sp>
      <p:sp>
        <p:nvSpPr>
          <p:cNvPr id="3" name="Text Placeholder 2">
            <a:extLst>
              <a:ext uri="{FF2B5EF4-FFF2-40B4-BE49-F238E27FC236}">
                <a16:creationId xmlns:a16="http://schemas.microsoft.com/office/drawing/2014/main" id="{CEBCC1CD-1987-9F17-3307-211B27491B30}"/>
              </a:ext>
            </a:extLst>
          </p:cNvPr>
          <p:cNvSpPr>
            <a:spLocks noGrp="1"/>
          </p:cNvSpPr>
          <p:nvPr>
            <p:ph type="body" idx="1"/>
          </p:nvPr>
        </p:nvSpPr>
        <p:spPr/>
        <p:txBody>
          <a:bodyPr/>
          <a:lstStyle/>
          <a:p>
            <a:r>
              <a:rPr lang="en-US" dirty="0"/>
              <a:t>Create the Index, Indexer and Search</a:t>
            </a:r>
            <a:endParaRPr lang="en-AT" dirty="0"/>
          </a:p>
        </p:txBody>
      </p:sp>
    </p:spTree>
    <p:extLst>
      <p:ext uri="{BB962C8B-B14F-4D97-AF65-F5344CB8AC3E}">
        <p14:creationId xmlns:p14="http://schemas.microsoft.com/office/powerpoint/2010/main" val="109197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5D19-A214-EE63-0C51-A4754230775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8235FCB-D55F-AB20-4827-E4ECA69664EE}"/>
              </a:ext>
            </a:extLst>
          </p:cNvPr>
          <p:cNvPicPr>
            <a:picLocks noChangeAspect="1"/>
          </p:cNvPicPr>
          <p:nvPr/>
        </p:nvPicPr>
        <p:blipFill>
          <a:blip r:embed="rId2"/>
          <a:stretch>
            <a:fillRect/>
          </a:stretch>
        </p:blipFill>
        <p:spPr>
          <a:xfrm>
            <a:off x="0" y="327401"/>
            <a:ext cx="12192000" cy="6203198"/>
          </a:xfrm>
          <a:prstGeom prst="rect">
            <a:avLst/>
          </a:prstGeom>
        </p:spPr>
      </p:pic>
    </p:spTree>
    <p:extLst>
      <p:ext uri="{BB962C8B-B14F-4D97-AF65-F5344CB8AC3E}">
        <p14:creationId xmlns:p14="http://schemas.microsoft.com/office/powerpoint/2010/main" val="2626020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9464B-5E3E-1C9F-0E0E-A720DE205C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C5BCE7-B82E-D5BD-CB21-FFB10DB804A8}"/>
              </a:ext>
            </a:extLst>
          </p:cNvPr>
          <p:cNvPicPr>
            <a:picLocks noChangeAspect="1"/>
          </p:cNvPicPr>
          <p:nvPr/>
        </p:nvPicPr>
        <p:blipFill>
          <a:blip r:embed="rId2"/>
          <a:stretch>
            <a:fillRect/>
          </a:stretch>
        </p:blipFill>
        <p:spPr>
          <a:xfrm>
            <a:off x="0" y="495300"/>
            <a:ext cx="12192000" cy="5867400"/>
          </a:xfrm>
          <a:prstGeom prst="rect">
            <a:avLst/>
          </a:prstGeom>
        </p:spPr>
      </p:pic>
    </p:spTree>
    <p:extLst>
      <p:ext uri="{BB962C8B-B14F-4D97-AF65-F5344CB8AC3E}">
        <p14:creationId xmlns:p14="http://schemas.microsoft.com/office/powerpoint/2010/main" val="116358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1AFF4-CFAB-DF51-EE4A-F50AB6E5F8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8BF4B7-659E-A4C7-D8E8-AE59EDA3B2A9}"/>
              </a:ext>
            </a:extLst>
          </p:cNvPr>
          <p:cNvPicPr>
            <a:picLocks noChangeAspect="1"/>
          </p:cNvPicPr>
          <p:nvPr/>
        </p:nvPicPr>
        <p:blipFill>
          <a:blip r:embed="rId2"/>
          <a:stretch>
            <a:fillRect/>
          </a:stretch>
        </p:blipFill>
        <p:spPr>
          <a:xfrm>
            <a:off x="0" y="816769"/>
            <a:ext cx="12192000" cy="5224462"/>
          </a:xfrm>
          <a:prstGeom prst="rect">
            <a:avLst/>
          </a:prstGeom>
        </p:spPr>
      </p:pic>
    </p:spTree>
    <p:extLst>
      <p:ext uri="{BB962C8B-B14F-4D97-AF65-F5344CB8AC3E}">
        <p14:creationId xmlns:p14="http://schemas.microsoft.com/office/powerpoint/2010/main" val="149189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1B16-650F-5ACC-D34A-4A136778B7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809F1A-593A-9376-E960-688417F1B1EA}"/>
              </a:ext>
            </a:extLst>
          </p:cNvPr>
          <p:cNvPicPr>
            <a:picLocks noChangeAspect="1"/>
          </p:cNvPicPr>
          <p:nvPr/>
        </p:nvPicPr>
        <p:blipFill>
          <a:blip r:embed="rId2"/>
          <a:stretch>
            <a:fillRect/>
          </a:stretch>
        </p:blipFill>
        <p:spPr>
          <a:xfrm>
            <a:off x="1921219" y="247567"/>
            <a:ext cx="8349561" cy="6362866"/>
          </a:xfrm>
          <a:prstGeom prst="rect">
            <a:avLst/>
          </a:prstGeom>
        </p:spPr>
      </p:pic>
    </p:spTree>
    <p:extLst>
      <p:ext uri="{BB962C8B-B14F-4D97-AF65-F5344CB8AC3E}">
        <p14:creationId xmlns:p14="http://schemas.microsoft.com/office/powerpoint/2010/main" val="265930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4FEF7-E780-C7D2-7725-E24BB9D7E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45D4C-4472-49AD-4DF6-472FB1A9C181}"/>
              </a:ext>
            </a:extLst>
          </p:cNvPr>
          <p:cNvSpPr>
            <a:spLocks noGrp="1"/>
          </p:cNvSpPr>
          <p:nvPr>
            <p:ph type="title"/>
          </p:nvPr>
        </p:nvSpPr>
        <p:spPr/>
        <p:txBody>
          <a:bodyPr/>
          <a:lstStyle/>
          <a:p>
            <a:r>
              <a:rPr lang="en-US" dirty="0"/>
              <a:t>aka.ms/ExtendCopilotM365 </a:t>
            </a:r>
            <a:endParaRPr lang="en-AT" dirty="0"/>
          </a:p>
        </p:txBody>
      </p:sp>
      <p:pic>
        <p:nvPicPr>
          <p:cNvPr id="4" name="Picture 3">
            <a:extLst>
              <a:ext uri="{FF2B5EF4-FFF2-40B4-BE49-F238E27FC236}">
                <a16:creationId xmlns:a16="http://schemas.microsoft.com/office/drawing/2014/main" id="{76ECC55A-55D6-6FCB-7808-1D230342BB92}"/>
              </a:ext>
            </a:extLst>
          </p:cNvPr>
          <p:cNvPicPr>
            <a:picLocks noChangeAspect="1"/>
          </p:cNvPicPr>
          <p:nvPr/>
        </p:nvPicPr>
        <p:blipFill>
          <a:blip r:embed="rId3"/>
          <a:stretch>
            <a:fillRect/>
          </a:stretch>
        </p:blipFill>
        <p:spPr>
          <a:xfrm>
            <a:off x="530533" y="1353087"/>
            <a:ext cx="11130934" cy="5100091"/>
          </a:xfrm>
          <a:prstGeom prst="rect">
            <a:avLst/>
          </a:prstGeom>
        </p:spPr>
      </p:pic>
    </p:spTree>
    <p:extLst>
      <p:ext uri="{BB962C8B-B14F-4D97-AF65-F5344CB8AC3E}">
        <p14:creationId xmlns:p14="http://schemas.microsoft.com/office/powerpoint/2010/main" val="385022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F93E6-C232-A141-0DF5-12C9FA7D7D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3BB649-7009-2507-B2FC-4646FBB2E2A7}"/>
              </a:ext>
            </a:extLst>
          </p:cNvPr>
          <p:cNvPicPr>
            <a:picLocks noChangeAspect="1"/>
          </p:cNvPicPr>
          <p:nvPr/>
        </p:nvPicPr>
        <p:blipFill>
          <a:blip r:embed="rId2"/>
          <a:stretch>
            <a:fillRect/>
          </a:stretch>
        </p:blipFill>
        <p:spPr>
          <a:xfrm>
            <a:off x="3486081" y="846296"/>
            <a:ext cx="5219837" cy="5165407"/>
          </a:xfrm>
          <a:prstGeom prst="rect">
            <a:avLst/>
          </a:prstGeom>
        </p:spPr>
      </p:pic>
    </p:spTree>
    <p:extLst>
      <p:ext uri="{BB962C8B-B14F-4D97-AF65-F5344CB8AC3E}">
        <p14:creationId xmlns:p14="http://schemas.microsoft.com/office/powerpoint/2010/main" val="236599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A17A1-F246-67DA-7E61-291F6825C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114737-9E93-EC5D-4203-DF465C8F42BE}"/>
              </a:ext>
            </a:extLst>
          </p:cNvPr>
          <p:cNvPicPr>
            <a:picLocks noChangeAspect="1"/>
          </p:cNvPicPr>
          <p:nvPr/>
        </p:nvPicPr>
        <p:blipFill>
          <a:blip r:embed="rId2"/>
          <a:stretch>
            <a:fillRect/>
          </a:stretch>
        </p:blipFill>
        <p:spPr>
          <a:xfrm>
            <a:off x="2109003" y="614969"/>
            <a:ext cx="7973994" cy="5628062"/>
          </a:xfrm>
          <a:prstGeom prst="rect">
            <a:avLst/>
          </a:prstGeom>
        </p:spPr>
      </p:pic>
    </p:spTree>
    <p:extLst>
      <p:ext uri="{BB962C8B-B14F-4D97-AF65-F5344CB8AC3E}">
        <p14:creationId xmlns:p14="http://schemas.microsoft.com/office/powerpoint/2010/main" val="260137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CCEE-DC98-06FF-DEE2-AD14BA6BF736}"/>
              </a:ext>
            </a:extLst>
          </p:cNvPr>
          <p:cNvSpPr>
            <a:spLocks noGrp="1"/>
          </p:cNvSpPr>
          <p:nvPr>
            <p:ph type="title"/>
          </p:nvPr>
        </p:nvSpPr>
        <p:spPr/>
        <p:txBody>
          <a:bodyPr/>
          <a:lstStyle/>
          <a:p>
            <a:r>
              <a:rPr lang="en-US" dirty="0"/>
              <a:t>System message</a:t>
            </a:r>
            <a:endParaRPr lang="en-AT" dirty="0"/>
          </a:p>
        </p:txBody>
      </p:sp>
      <p:sp>
        <p:nvSpPr>
          <p:cNvPr id="3" name="Content Placeholder 2">
            <a:extLst>
              <a:ext uri="{FF2B5EF4-FFF2-40B4-BE49-F238E27FC236}">
                <a16:creationId xmlns:a16="http://schemas.microsoft.com/office/drawing/2014/main" id="{1C50D085-BDC8-2D38-5A9A-2E17B3203F8F}"/>
              </a:ext>
            </a:extLst>
          </p:cNvPr>
          <p:cNvSpPr>
            <a:spLocks noGrp="1"/>
          </p:cNvSpPr>
          <p:nvPr>
            <p:ph idx="1"/>
          </p:nvPr>
        </p:nvSpPr>
        <p:spPr/>
        <p:txBody>
          <a:bodyPr/>
          <a:lstStyle/>
          <a:p>
            <a:pPr marL="0" indent="0">
              <a:buNone/>
            </a:pPr>
            <a:r>
              <a:rPr lang="en-US" dirty="0"/>
              <a:t>You are the assistant of a mechanic who wants to learn about the history of certain Vespa models and about disassembling and repairing machines and parts of a scooter. Use the data from the data source and from the web. Always provide the data source as a link. Also try to find related parts.</a:t>
            </a:r>
            <a:endParaRPr lang="en-AT" dirty="0"/>
          </a:p>
        </p:txBody>
      </p:sp>
    </p:spTree>
    <p:extLst>
      <p:ext uri="{BB962C8B-B14F-4D97-AF65-F5344CB8AC3E}">
        <p14:creationId xmlns:p14="http://schemas.microsoft.com/office/powerpoint/2010/main" val="395885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D41D-1018-DB72-A498-E0CDB7E033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C36883-AC98-A73D-752D-B0D2C8438E27}"/>
              </a:ext>
            </a:extLst>
          </p:cNvPr>
          <p:cNvPicPr>
            <a:picLocks noChangeAspect="1"/>
          </p:cNvPicPr>
          <p:nvPr/>
        </p:nvPicPr>
        <p:blipFill>
          <a:blip r:embed="rId2"/>
          <a:stretch>
            <a:fillRect/>
          </a:stretch>
        </p:blipFill>
        <p:spPr>
          <a:xfrm>
            <a:off x="2506342" y="666677"/>
            <a:ext cx="7179316" cy="5524645"/>
          </a:xfrm>
          <a:prstGeom prst="rect">
            <a:avLst/>
          </a:prstGeom>
        </p:spPr>
      </p:pic>
    </p:spTree>
    <p:extLst>
      <p:ext uri="{BB962C8B-B14F-4D97-AF65-F5344CB8AC3E}">
        <p14:creationId xmlns:p14="http://schemas.microsoft.com/office/powerpoint/2010/main" val="419579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B478-16BF-B476-EC96-444344BB81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C0522E-BDC3-7E15-E95B-BB7E7EE5AA5E}"/>
              </a:ext>
            </a:extLst>
          </p:cNvPr>
          <p:cNvPicPr>
            <a:picLocks noChangeAspect="1"/>
          </p:cNvPicPr>
          <p:nvPr/>
        </p:nvPicPr>
        <p:blipFill>
          <a:blip r:embed="rId2"/>
          <a:stretch>
            <a:fillRect/>
          </a:stretch>
        </p:blipFill>
        <p:spPr>
          <a:xfrm>
            <a:off x="2920010" y="84277"/>
            <a:ext cx="6351980" cy="6689446"/>
          </a:xfrm>
          <a:prstGeom prst="rect">
            <a:avLst/>
          </a:prstGeom>
        </p:spPr>
      </p:pic>
    </p:spTree>
    <p:extLst>
      <p:ext uri="{BB962C8B-B14F-4D97-AF65-F5344CB8AC3E}">
        <p14:creationId xmlns:p14="http://schemas.microsoft.com/office/powerpoint/2010/main" val="378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5AE41-2665-F20C-FB5B-18698A5D40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ADB874-780C-1BD4-1CC9-E4FA98B1F581}"/>
              </a:ext>
            </a:extLst>
          </p:cNvPr>
          <p:cNvPicPr>
            <a:picLocks noChangeAspect="1"/>
          </p:cNvPicPr>
          <p:nvPr/>
        </p:nvPicPr>
        <p:blipFill>
          <a:blip r:embed="rId2"/>
          <a:stretch>
            <a:fillRect/>
          </a:stretch>
        </p:blipFill>
        <p:spPr>
          <a:xfrm>
            <a:off x="2030079" y="1123889"/>
            <a:ext cx="8131841" cy="4610221"/>
          </a:xfrm>
          <a:prstGeom prst="rect">
            <a:avLst/>
          </a:prstGeom>
        </p:spPr>
      </p:pic>
    </p:spTree>
    <p:extLst>
      <p:ext uri="{BB962C8B-B14F-4D97-AF65-F5344CB8AC3E}">
        <p14:creationId xmlns:p14="http://schemas.microsoft.com/office/powerpoint/2010/main" val="407501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A1355-60A6-B997-3F4A-B5DAD23B4D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DD6F0-8F75-80E7-A939-6A96ACF9FB88}"/>
              </a:ext>
            </a:extLst>
          </p:cNvPr>
          <p:cNvPicPr>
            <a:picLocks noChangeAspect="1"/>
          </p:cNvPicPr>
          <p:nvPr/>
        </p:nvPicPr>
        <p:blipFill>
          <a:blip r:embed="rId2"/>
          <a:stretch>
            <a:fillRect/>
          </a:stretch>
        </p:blipFill>
        <p:spPr>
          <a:xfrm>
            <a:off x="2027358" y="457122"/>
            <a:ext cx="8137284" cy="5943755"/>
          </a:xfrm>
          <a:prstGeom prst="rect">
            <a:avLst/>
          </a:prstGeom>
        </p:spPr>
      </p:pic>
    </p:spTree>
    <p:extLst>
      <p:ext uri="{BB962C8B-B14F-4D97-AF65-F5344CB8AC3E}">
        <p14:creationId xmlns:p14="http://schemas.microsoft.com/office/powerpoint/2010/main" val="2984126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0B01-95E3-29B5-F05D-A4AF1F62FC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06E65B-70D0-587E-1EDE-9878AB1FD4B1}"/>
              </a:ext>
            </a:extLst>
          </p:cNvPr>
          <p:cNvPicPr>
            <a:picLocks noChangeAspect="1"/>
          </p:cNvPicPr>
          <p:nvPr/>
        </p:nvPicPr>
        <p:blipFill>
          <a:blip r:embed="rId2"/>
          <a:stretch>
            <a:fillRect/>
          </a:stretch>
        </p:blipFill>
        <p:spPr>
          <a:xfrm>
            <a:off x="2021915" y="152314"/>
            <a:ext cx="8148170" cy="6553371"/>
          </a:xfrm>
          <a:prstGeom prst="rect">
            <a:avLst/>
          </a:prstGeom>
        </p:spPr>
      </p:pic>
    </p:spTree>
    <p:extLst>
      <p:ext uri="{BB962C8B-B14F-4D97-AF65-F5344CB8AC3E}">
        <p14:creationId xmlns:p14="http://schemas.microsoft.com/office/powerpoint/2010/main" val="3858082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C682-58E7-AE5D-BDC2-13C9DDF07A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553652-F92D-975A-C08F-FC6BB5D73576}"/>
              </a:ext>
            </a:extLst>
          </p:cNvPr>
          <p:cNvPicPr>
            <a:picLocks noChangeAspect="1"/>
          </p:cNvPicPr>
          <p:nvPr/>
        </p:nvPicPr>
        <p:blipFill>
          <a:blip r:embed="rId2"/>
          <a:stretch>
            <a:fillRect/>
          </a:stretch>
        </p:blipFill>
        <p:spPr>
          <a:xfrm>
            <a:off x="2032801" y="152314"/>
            <a:ext cx="8126398" cy="6553371"/>
          </a:xfrm>
          <a:prstGeom prst="rect">
            <a:avLst/>
          </a:prstGeom>
        </p:spPr>
      </p:pic>
    </p:spTree>
    <p:extLst>
      <p:ext uri="{BB962C8B-B14F-4D97-AF65-F5344CB8AC3E}">
        <p14:creationId xmlns:p14="http://schemas.microsoft.com/office/powerpoint/2010/main" val="277246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7928-A737-64C9-8CC7-0F14ABD76A10}"/>
              </a:ext>
            </a:extLst>
          </p:cNvPr>
          <p:cNvSpPr>
            <a:spLocks noGrp="1"/>
          </p:cNvSpPr>
          <p:nvPr>
            <p:ph type="title"/>
          </p:nvPr>
        </p:nvSpPr>
        <p:spPr/>
        <p:txBody>
          <a:bodyPr/>
          <a:lstStyle/>
          <a:p>
            <a:r>
              <a:rPr lang="en-US" dirty="0"/>
              <a:t>Azure AI Search Details</a:t>
            </a:r>
            <a:endParaRPr lang="en-AT" dirty="0"/>
          </a:p>
        </p:txBody>
      </p:sp>
      <p:sp>
        <p:nvSpPr>
          <p:cNvPr id="3" name="Text Placeholder 2">
            <a:extLst>
              <a:ext uri="{FF2B5EF4-FFF2-40B4-BE49-F238E27FC236}">
                <a16:creationId xmlns:a16="http://schemas.microsoft.com/office/drawing/2014/main" id="{2A632E27-4587-2AEE-039B-A29B69CC2663}"/>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975938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695F9-E669-8660-ED41-CAF1FFB70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819FE-6874-D2E9-2C1B-D3E6DC62FA38}"/>
              </a:ext>
            </a:extLst>
          </p:cNvPr>
          <p:cNvSpPr>
            <a:spLocks noGrp="1"/>
          </p:cNvSpPr>
          <p:nvPr>
            <p:ph type="title"/>
          </p:nvPr>
        </p:nvSpPr>
        <p:spPr/>
        <p:txBody>
          <a:bodyPr>
            <a:normAutofit/>
          </a:bodyPr>
          <a:lstStyle/>
          <a:p>
            <a:r>
              <a:rPr lang="en-US" spc="0" dirty="0">
                <a:ea typeface="Roboto Condensed" panose="02000000000000000000" pitchFamily="2" charset="0"/>
              </a:rPr>
              <a:t>Custom Copilot with Azure AI Search &amp; Open AI</a:t>
            </a:r>
            <a:endParaRPr lang="de-AT" spc="0" dirty="0">
              <a:ea typeface="Roboto Condensed" panose="02000000000000000000" pitchFamily="2" charset="0"/>
            </a:endParaRPr>
          </a:p>
        </p:txBody>
      </p:sp>
      <p:sp>
        <p:nvSpPr>
          <p:cNvPr id="3" name="Rectangle 2">
            <a:extLst>
              <a:ext uri="{FF2B5EF4-FFF2-40B4-BE49-F238E27FC236}">
                <a16:creationId xmlns:a16="http://schemas.microsoft.com/office/drawing/2014/main" id="{E14DF319-917D-FEB5-18B3-D11A8BBCEDAC}"/>
              </a:ext>
            </a:extLst>
          </p:cNvPr>
          <p:cNvSpPr/>
          <p:nvPr/>
        </p:nvSpPr>
        <p:spPr bwMode="auto">
          <a:xfrm>
            <a:off x="2745080" y="3217095"/>
            <a:ext cx="2716306" cy="5378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Azure Open AI</a:t>
            </a:r>
            <a:endParaRPr lang="en-AT" sz="2400" dirty="0">
              <a:solidFill>
                <a:schemeClr val="tx1"/>
              </a:solidFill>
              <a:ea typeface="Roboto Condensed" panose="02000000000000000000" pitchFamily="2" charset="0"/>
              <a:cs typeface="Segoe UI" pitchFamily="34" charset="0"/>
            </a:endParaRPr>
          </a:p>
        </p:txBody>
      </p:sp>
      <p:pic>
        <p:nvPicPr>
          <p:cNvPr id="6" name="Graphic 5" descr="User with solid fill">
            <a:extLst>
              <a:ext uri="{FF2B5EF4-FFF2-40B4-BE49-F238E27FC236}">
                <a16:creationId xmlns:a16="http://schemas.microsoft.com/office/drawing/2014/main" id="{2A839A94-5FDC-D309-5310-73147E8D5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037" y="1465181"/>
            <a:ext cx="914400" cy="914400"/>
          </a:xfrm>
          <a:prstGeom prst="rect">
            <a:avLst/>
          </a:prstGeom>
        </p:spPr>
      </p:pic>
      <p:sp>
        <p:nvSpPr>
          <p:cNvPr id="7" name="Rectangle 6">
            <a:extLst>
              <a:ext uri="{FF2B5EF4-FFF2-40B4-BE49-F238E27FC236}">
                <a16:creationId xmlns:a16="http://schemas.microsoft.com/office/drawing/2014/main" id="{F2F5DB83-8B71-8CB6-06E0-D6B7DB8CE0FD}"/>
              </a:ext>
            </a:extLst>
          </p:cNvPr>
          <p:cNvSpPr/>
          <p:nvPr/>
        </p:nvSpPr>
        <p:spPr bwMode="auto">
          <a:xfrm>
            <a:off x="2745081" y="4098303"/>
            <a:ext cx="2716306" cy="53788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Roboto Condensed" panose="02000000000000000000" pitchFamily="2" charset="0"/>
                <a:cs typeface="Segoe UI" pitchFamily="34" charset="0"/>
              </a:rPr>
              <a:t>Search result</a:t>
            </a:r>
            <a:endParaRPr lang="en-AT" sz="2400">
              <a:solidFill>
                <a:schemeClr val="tx1"/>
              </a:solidFill>
              <a:ea typeface="Roboto Condensed" panose="02000000000000000000" pitchFamily="2" charset="0"/>
              <a:cs typeface="Segoe UI" pitchFamily="34" charset="0"/>
            </a:endParaRPr>
          </a:p>
        </p:txBody>
      </p:sp>
      <p:cxnSp>
        <p:nvCxnSpPr>
          <p:cNvPr id="9" name="Straight Arrow Connector 8">
            <a:extLst>
              <a:ext uri="{FF2B5EF4-FFF2-40B4-BE49-F238E27FC236}">
                <a16:creationId xmlns:a16="http://schemas.microsoft.com/office/drawing/2014/main" id="{C8809E4B-C346-81EC-E16E-DB77938E9F72}"/>
              </a:ext>
            </a:extLst>
          </p:cNvPr>
          <p:cNvCxnSpPr>
            <a:stCxn id="3" idx="2"/>
            <a:endCxn id="7" idx="0"/>
          </p:cNvCxnSpPr>
          <p:nvPr/>
        </p:nvCxnSpPr>
        <p:spPr>
          <a:xfrm>
            <a:off x="4103233" y="3754977"/>
            <a:ext cx="1" cy="34332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264F77-804B-0F13-5075-8AACB5C4501E}"/>
              </a:ext>
            </a:extLst>
          </p:cNvPr>
          <p:cNvSpPr/>
          <p:nvPr/>
        </p:nvSpPr>
        <p:spPr bwMode="auto">
          <a:xfrm>
            <a:off x="2745080" y="4947009"/>
            <a:ext cx="2716306" cy="56710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Search </a:t>
            </a:r>
            <a:endParaRPr lang="en-AT" sz="2400" dirty="0">
              <a:solidFill>
                <a:schemeClr val="tx1"/>
              </a:solidFill>
              <a:ea typeface="Roboto Condensed" panose="02000000000000000000" pitchFamily="2" charset="0"/>
              <a:cs typeface="Segoe UI" pitchFamily="34" charset="0"/>
            </a:endParaRPr>
          </a:p>
        </p:txBody>
      </p:sp>
      <p:cxnSp>
        <p:nvCxnSpPr>
          <p:cNvPr id="12" name="Straight Arrow Connector 11">
            <a:extLst>
              <a:ext uri="{FF2B5EF4-FFF2-40B4-BE49-F238E27FC236}">
                <a16:creationId xmlns:a16="http://schemas.microsoft.com/office/drawing/2014/main" id="{2C9EC225-A72F-A01C-6839-71F734E72559}"/>
              </a:ext>
            </a:extLst>
          </p:cNvPr>
          <p:cNvCxnSpPr>
            <a:cxnSpLocks/>
            <a:stCxn id="7" idx="2"/>
            <a:endCxn id="11" idx="0"/>
          </p:cNvCxnSpPr>
          <p:nvPr/>
        </p:nvCxnSpPr>
        <p:spPr>
          <a:xfrm flipH="1">
            <a:off x="4103233" y="4636185"/>
            <a:ext cx="1" cy="3108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53CA673-150E-E9C2-7C14-0862FE948022}"/>
              </a:ext>
            </a:extLst>
          </p:cNvPr>
          <p:cNvSpPr/>
          <p:nvPr/>
        </p:nvSpPr>
        <p:spPr bwMode="auto">
          <a:xfrm>
            <a:off x="6798977" y="4949574"/>
            <a:ext cx="2716306" cy="56710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Indexer</a:t>
            </a:r>
            <a:endParaRPr lang="en-AT" sz="2400" dirty="0">
              <a:solidFill>
                <a:schemeClr val="tx1"/>
              </a:solidFill>
              <a:ea typeface="Roboto Condensed" panose="02000000000000000000" pitchFamily="2" charset="0"/>
              <a:cs typeface="Segoe UI" pitchFamily="34" charset="0"/>
            </a:endParaRPr>
          </a:p>
        </p:txBody>
      </p:sp>
      <p:cxnSp>
        <p:nvCxnSpPr>
          <p:cNvPr id="23" name="Straight Arrow Connector 22">
            <a:extLst>
              <a:ext uri="{FF2B5EF4-FFF2-40B4-BE49-F238E27FC236}">
                <a16:creationId xmlns:a16="http://schemas.microsoft.com/office/drawing/2014/main" id="{0835252F-252A-0EDC-D8F1-B5FA7CAFA047}"/>
              </a:ext>
            </a:extLst>
          </p:cNvPr>
          <p:cNvCxnSpPr>
            <a:cxnSpLocks/>
            <a:endCxn id="21" idx="0"/>
          </p:cNvCxnSpPr>
          <p:nvPr/>
        </p:nvCxnSpPr>
        <p:spPr>
          <a:xfrm flipH="1">
            <a:off x="8157130" y="4657294"/>
            <a:ext cx="821" cy="2922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F57F814-4832-2E37-31D8-2130277626A1}"/>
              </a:ext>
            </a:extLst>
          </p:cNvPr>
          <p:cNvSpPr/>
          <p:nvPr/>
        </p:nvSpPr>
        <p:spPr bwMode="auto">
          <a:xfrm>
            <a:off x="6821422" y="5817026"/>
            <a:ext cx="2716306" cy="56710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Roboto Condensed" panose="02000000000000000000" pitchFamily="2" charset="0"/>
                <a:cs typeface="Segoe UI" pitchFamily="34" charset="0"/>
              </a:rPr>
              <a:t>[ Skills ]</a:t>
            </a:r>
            <a:endParaRPr lang="en-AT" sz="2400" err="1">
              <a:solidFill>
                <a:schemeClr val="tx1"/>
              </a:solidFill>
              <a:ea typeface="Roboto Condensed" panose="02000000000000000000" pitchFamily="2" charset="0"/>
              <a:cs typeface="Segoe UI" pitchFamily="34" charset="0"/>
            </a:endParaRPr>
          </a:p>
        </p:txBody>
      </p:sp>
      <p:sp>
        <p:nvSpPr>
          <p:cNvPr id="44" name="Rectangle 43">
            <a:extLst>
              <a:ext uri="{FF2B5EF4-FFF2-40B4-BE49-F238E27FC236}">
                <a16:creationId xmlns:a16="http://schemas.microsoft.com/office/drawing/2014/main" id="{2B315AC1-53A3-50D7-4352-8AD8FE231FFB}"/>
              </a:ext>
            </a:extLst>
          </p:cNvPr>
          <p:cNvSpPr/>
          <p:nvPr/>
        </p:nvSpPr>
        <p:spPr bwMode="auto">
          <a:xfrm>
            <a:off x="2745080" y="2379581"/>
            <a:ext cx="2716306" cy="537882"/>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Custom Agent</a:t>
            </a:r>
          </a:p>
        </p:txBody>
      </p:sp>
      <p:cxnSp>
        <p:nvCxnSpPr>
          <p:cNvPr id="45" name="Straight Arrow Connector 44">
            <a:extLst>
              <a:ext uri="{FF2B5EF4-FFF2-40B4-BE49-F238E27FC236}">
                <a16:creationId xmlns:a16="http://schemas.microsoft.com/office/drawing/2014/main" id="{B8B4BEC6-2ED7-839B-502F-5AD110BF3F15}"/>
              </a:ext>
            </a:extLst>
          </p:cNvPr>
          <p:cNvCxnSpPr>
            <a:cxnSpLocks/>
            <a:stCxn id="44" idx="2"/>
            <a:endCxn id="3" idx="0"/>
          </p:cNvCxnSpPr>
          <p:nvPr/>
        </p:nvCxnSpPr>
        <p:spPr>
          <a:xfrm>
            <a:off x="4103233" y="2917463"/>
            <a:ext cx="0" cy="29963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497CCB-376F-F536-AEFC-00DDD7302882}"/>
              </a:ext>
            </a:extLst>
          </p:cNvPr>
          <p:cNvCxnSpPr>
            <a:cxnSpLocks/>
            <a:endCxn id="79" idx="1"/>
          </p:cNvCxnSpPr>
          <p:nvPr/>
        </p:nvCxnSpPr>
        <p:spPr>
          <a:xfrm flipV="1">
            <a:off x="1737557" y="1759631"/>
            <a:ext cx="1007523" cy="23225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68891F-B3BC-2513-6C24-77EBC1537D34}"/>
              </a:ext>
            </a:extLst>
          </p:cNvPr>
          <p:cNvSpPr txBox="1"/>
          <p:nvPr/>
        </p:nvSpPr>
        <p:spPr>
          <a:xfrm>
            <a:off x="9117255" y="1837235"/>
            <a:ext cx="246514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ea typeface="Roboto Condensed" panose="02000000000000000000" pitchFamily="2" charset="0"/>
              </a:rPr>
              <a:t>Private Storage or Database</a:t>
            </a:r>
            <a:endParaRPr lang="en-AT" sz="2400" dirty="0">
              <a:solidFill>
                <a:schemeClr val="bg1"/>
              </a:solidFill>
              <a:ea typeface="Roboto Condensed" panose="02000000000000000000" pitchFamily="2" charset="0"/>
            </a:endParaRPr>
          </a:p>
        </p:txBody>
      </p:sp>
      <p:cxnSp>
        <p:nvCxnSpPr>
          <p:cNvPr id="14" name="Straight Arrow Connector 13">
            <a:extLst>
              <a:ext uri="{FF2B5EF4-FFF2-40B4-BE49-F238E27FC236}">
                <a16:creationId xmlns:a16="http://schemas.microsoft.com/office/drawing/2014/main" id="{B2443592-7DF6-E275-1AF9-C48F7257273A}"/>
              </a:ext>
            </a:extLst>
          </p:cNvPr>
          <p:cNvCxnSpPr>
            <a:cxnSpLocks/>
            <a:stCxn id="24" idx="2"/>
            <a:endCxn id="74" idx="0"/>
          </p:cNvCxnSpPr>
          <p:nvPr/>
        </p:nvCxnSpPr>
        <p:spPr>
          <a:xfrm flipH="1">
            <a:off x="8157130" y="2619945"/>
            <a:ext cx="821" cy="143040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BFB4100-EC80-E6C9-A2FF-68A49D0789A9}"/>
              </a:ext>
            </a:extLst>
          </p:cNvPr>
          <p:cNvGrpSpPr/>
          <p:nvPr/>
        </p:nvGrpSpPr>
        <p:grpSpPr>
          <a:xfrm>
            <a:off x="7869839" y="1873671"/>
            <a:ext cx="804110" cy="982706"/>
            <a:chOff x="7598309" y="1416651"/>
            <a:chExt cx="804110" cy="982706"/>
          </a:xfrm>
        </p:grpSpPr>
        <p:sp>
          <p:nvSpPr>
            <p:cNvPr id="28" name="Rectangle 27">
              <a:extLst>
                <a:ext uri="{FF2B5EF4-FFF2-40B4-BE49-F238E27FC236}">
                  <a16:creationId xmlns:a16="http://schemas.microsoft.com/office/drawing/2014/main" id="{FDEADDCA-F986-07C9-BAC7-8A136AB534A0}"/>
                </a:ext>
              </a:extLst>
            </p:cNvPr>
            <p:cNvSpPr/>
            <p:nvPr/>
          </p:nvSpPr>
          <p:spPr>
            <a:xfrm>
              <a:off x="7826195" y="1653083"/>
              <a:ext cx="576224" cy="746274"/>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a:t>
              </a:r>
              <a:endParaRPr lang="en-AT" dirty="0"/>
            </a:p>
          </p:txBody>
        </p:sp>
        <p:sp>
          <p:nvSpPr>
            <p:cNvPr id="25" name="Rectangle 24">
              <a:extLst>
                <a:ext uri="{FF2B5EF4-FFF2-40B4-BE49-F238E27FC236}">
                  <a16:creationId xmlns:a16="http://schemas.microsoft.com/office/drawing/2014/main" id="{FC98C794-32E4-5131-D23B-7D85193D82C8}"/>
                </a:ext>
              </a:extLst>
            </p:cNvPr>
            <p:cNvSpPr/>
            <p:nvPr/>
          </p:nvSpPr>
          <p:spPr>
            <a:xfrm>
              <a:off x="7716525" y="1534867"/>
              <a:ext cx="576224" cy="746274"/>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a:t>
              </a:r>
              <a:endParaRPr lang="en-AT" dirty="0"/>
            </a:p>
          </p:txBody>
        </p:sp>
        <p:sp>
          <p:nvSpPr>
            <p:cNvPr id="24" name="Rectangle 23">
              <a:extLst>
                <a:ext uri="{FF2B5EF4-FFF2-40B4-BE49-F238E27FC236}">
                  <a16:creationId xmlns:a16="http://schemas.microsoft.com/office/drawing/2014/main" id="{76DDEF0E-1054-1C3E-F253-A78F809ECFB9}"/>
                </a:ext>
              </a:extLst>
            </p:cNvPr>
            <p:cNvSpPr/>
            <p:nvPr/>
          </p:nvSpPr>
          <p:spPr>
            <a:xfrm>
              <a:off x="7598309" y="1416651"/>
              <a:ext cx="576224" cy="746274"/>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a:t>
              </a:r>
              <a:endParaRPr lang="en-AT" dirty="0"/>
            </a:p>
          </p:txBody>
        </p:sp>
      </p:grpSp>
      <p:sp>
        <p:nvSpPr>
          <p:cNvPr id="72" name="Flowchart: Magnetic Disk 71">
            <a:extLst>
              <a:ext uri="{FF2B5EF4-FFF2-40B4-BE49-F238E27FC236}">
                <a16:creationId xmlns:a16="http://schemas.microsoft.com/office/drawing/2014/main" id="{3AFE2051-6110-83B4-D772-4D475C8D510E}"/>
              </a:ext>
            </a:extLst>
          </p:cNvPr>
          <p:cNvSpPr/>
          <p:nvPr/>
        </p:nvSpPr>
        <p:spPr bwMode="auto">
          <a:xfrm>
            <a:off x="2745081" y="5711945"/>
            <a:ext cx="2716306" cy="746274"/>
          </a:xfrm>
          <a:prstGeom prst="flowChartMagneticDisk">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Roboto Condensed" panose="02000000000000000000" pitchFamily="2" charset="0"/>
                <a:cs typeface="Segoe UI" pitchFamily="34" charset="0"/>
              </a:rPr>
              <a:t>Private </a:t>
            </a:r>
            <a:r>
              <a:rPr lang="en-US" sz="2400" dirty="0">
                <a:solidFill>
                  <a:schemeClr val="tx1"/>
                </a:solidFill>
                <a:ea typeface="Roboto Condensed" panose="02000000000000000000" pitchFamily="2" charset="0"/>
                <a:cs typeface="Segoe UI" pitchFamily="34" charset="0"/>
              </a:rPr>
              <a:t>Index</a:t>
            </a:r>
            <a:endParaRPr lang="en-AT" sz="2400" dirty="0">
              <a:solidFill>
                <a:schemeClr val="tx1"/>
              </a:solidFill>
              <a:ea typeface="Roboto Condensed" panose="02000000000000000000" pitchFamily="2" charset="0"/>
              <a:cs typeface="Segoe UI" pitchFamily="34" charset="0"/>
            </a:endParaRPr>
          </a:p>
        </p:txBody>
      </p:sp>
      <p:sp>
        <p:nvSpPr>
          <p:cNvPr id="74" name="Rectangle 73">
            <a:extLst>
              <a:ext uri="{FF2B5EF4-FFF2-40B4-BE49-F238E27FC236}">
                <a16:creationId xmlns:a16="http://schemas.microsoft.com/office/drawing/2014/main" id="{1BE4AB94-C1A3-5BA9-2464-F250B03457E7}"/>
              </a:ext>
            </a:extLst>
          </p:cNvPr>
          <p:cNvSpPr/>
          <p:nvPr/>
        </p:nvSpPr>
        <p:spPr bwMode="auto">
          <a:xfrm>
            <a:off x="6798977" y="4050351"/>
            <a:ext cx="2716306" cy="56710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Azure AI Search</a:t>
            </a:r>
            <a:endParaRPr lang="en-AT" sz="2400" dirty="0">
              <a:solidFill>
                <a:schemeClr val="tx1"/>
              </a:solidFill>
              <a:ea typeface="Roboto Condensed" panose="02000000000000000000" pitchFamily="2" charset="0"/>
              <a:cs typeface="Segoe UI" pitchFamily="34" charset="0"/>
            </a:endParaRPr>
          </a:p>
        </p:txBody>
      </p:sp>
      <p:cxnSp>
        <p:nvCxnSpPr>
          <p:cNvPr id="75" name="Straight Arrow Connector 74">
            <a:extLst>
              <a:ext uri="{FF2B5EF4-FFF2-40B4-BE49-F238E27FC236}">
                <a16:creationId xmlns:a16="http://schemas.microsoft.com/office/drawing/2014/main" id="{5FC03D0F-2D82-8194-B8E9-14971B9858F6}"/>
              </a:ext>
            </a:extLst>
          </p:cNvPr>
          <p:cNvCxnSpPr>
            <a:cxnSpLocks/>
            <a:stCxn id="21" idx="1"/>
            <a:endCxn id="72" idx="4"/>
          </p:cNvCxnSpPr>
          <p:nvPr/>
        </p:nvCxnSpPr>
        <p:spPr>
          <a:xfrm flipH="1">
            <a:off x="5461387" y="5233128"/>
            <a:ext cx="1337590" cy="851954"/>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7F2C7E1-7CB2-E48B-F716-272AAE4F3B32}"/>
              </a:ext>
            </a:extLst>
          </p:cNvPr>
          <p:cNvSpPr/>
          <p:nvPr/>
        </p:nvSpPr>
        <p:spPr bwMode="auto">
          <a:xfrm>
            <a:off x="2745080" y="1490690"/>
            <a:ext cx="2716306" cy="53788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(Teams) Client</a:t>
            </a:r>
          </a:p>
        </p:txBody>
      </p:sp>
      <p:sp>
        <p:nvSpPr>
          <p:cNvPr id="4" name="Rectangle 3">
            <a:extLst>
              <a:ext uri="{FF2B5EF4-FFF2-40B4-BE49-F238E27FC236}">
                <a16:creationId xmlns:a16="http://schemas.microsoft.com/office/drawing/2014/main" id="{2805167B-49CC-2307-DC62-13F13550FA2E}"/>
              </a:ext>
            </a:extLst>
          </p:cNvPr>
          <p:cNvSpPr/>
          <p:nvPr/>
        </p:nvSpPr>
        <p:spPr bwMode="auto">
          <a:xfrm>
            <a:off x="1915441" y="1607822"/>
            <a:ext cx="1473032" cy="53788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Prompt</a:t>
            </a:r>
          </a:p>
        </p:txBody>
      </p:sp>
      <p:sp>
        <p:nvSpPr>
          <p:cNvPr id="5" name="Rectangle 4">
            <a:extLst>
              <a:ext uri="{FF2B5EF4-FFF2-40B4-BE49-F238E27FC236}">
                <a16:creationId xmlns:a16="http://schemas.microsoft.com/office/drawing/2014/main" id="{CF197B92-E981-166B-96E5-34A63C94A952}"/>
              </a:ext>
            </a:extLst>
          </p:cNvPr>
          <p:cNvSpPr/>
          <p:nvPr/>
        </p:nvSpPr>
        <p:spPr bwMode="auto">
          <a:xfrm>
            <a:off x="4869219" y="4762063"/>
            <a:ext cx="1473032" cy="53788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Result</a:t>
            </a:r>
          </a:p>
        </p:txBody>
      </p:sp>
      <p:sp>
        <p:nvSpPr>
          <p:cNvPr id="10" name="Rectangle 9">
            <a:extLst>
              <a:ext uri="{FF2B5EF4-FFF2-40B4-BE49-F238E27FC236}">
                <a16:creationId xmlns:a16="http://schemas.microsoft.com/office/drawing/2014/main" id="{39EA519E-798A-653A-0AFE-95B2D53E4960}"/>
              </a:ext>
            </a:extLst>
          </p:cNvPr>
          <p:cNvSpPr/>
          <p:nvPr/>
        </p:nvSpPr>
        <p:spPr bwMode="auto">
          <a:xfrm>
            <a:off x="4856164" y="2598478"/>
            <a:ext cx="1473032" cy="53788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Roboto Condensed" panose="02000000000000000000" pitchFamily="2" charset="0"/>
                <a:cs typeface="Segoe UI" pitchFamily="34" charset="0"/>
              </a:rPr>
              <a:t>History</a:t>
            </a:r>
          </a:p>
        </p:txBody>
      </p:sp>
    </p:spTree>
    <p:extLst>
      <p:ext uri="{BB962C8B-B14F-4D97-AF65-F5344CB8AC3E}">
        <p14:creationId xmlns:p14="http://schemas.microsoft.com/office/powerpoint/2010/main" val="42375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1" nodeType="clickEffect">
                                  <p:stCondLst>
                                    <p:cond delay="0"/>
                                  </p:stCondLst>
                                  <p:childTnLst>
                                    <p:animMotion origin="layout" path="M 2.08333E-6 -1.11111E-6 L -0.0013 0.46783 " pathEditMode="relative" rAng="0" ptsTypes="AA">
                                      <p:cBhvr>
                                        <p:cTn id="86" dur="2000" fill="hold"/>
                                        <p:tgtEl>
                                          <p:spTgt spid="4"/>
                                        </p:tgtEl>
                                        <p:attrNameLst>
                                          <p:attrName>ppt_x</p:attrName>
                                          <p:attrName>ppt_y</p:attrName>
                                        </p:attrNameLst>
                                      </p:cBhvr>
                                      <p:rCtr x="-65" y="23380"/>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1" nodeType="clickEffect">
                                  <p:stCondLst>
                                    <p:cond delay="0"/>
                                  </p:stCondLst>
                                  <p:childTnLst>
                                    <p:animMotion origin="layout" path="M 4.375E-6 -4.81481E-6 L -0.00013 -0.46041 " pathEditMode="relative" rAng="0" ptsTypes="AA">
                                      <p:cBhvr>
                                        <p:cTn id="95" dur="2000" fill="hold"/>
                                        <p:tgtEl>
                                          <p:spTgt spid="5"/>
                                        </p:tgtEl>
                                        <p:attrNameLst>
                                          <p:attrName>ppt_x</p:attrName>
                                          <p:attrName>ppt_y</p:attrName>
                                        </p:attrNameLst>
                                      </p:cBhvr>
                                      <p:rCtr x="-13" y="-23032"/>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21" grpId="0" animBg="1"/>
      <p:bldP spid="27" grpId="0" animBg="1"/>
      <p:bldP spid="44" grpId="0" animBg="1"/>
      <p:bldP spid="22" grpId="0"/>
      <p:bldP spid="72" grpId="0" animBg="1"/>
      <p:bldP spid="74" grpId="0" animBg="1"/>
      <p:bldP spid="79" grpId="0" animBg="1"/>
      <p:bldP spid="4" grpId="0" animBg="1"/>
      <p:bldP spid="4" grpId="1" animBg="1"/>
      <p:bldP spid="5" grpId="0" animBg="1"/>
      <p:bldP spid="5" grpId="1"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77D6-BB56-A819-49BA-5BF498A4F81A}"/>
              </a:ext>
            </a:extLst>
          </p:cNvPr>
          <p:cNvSpPr>
            <a:spLocks noGrp="1"/>
          </p:cNvSpPr>
          <p:nvPr>
            <p:ph type="title"/>
          </p:nvPr>
        </p:nvSpPr>
        <p:spPr/>
        <p:txBody>
          <a:bodyPr/>
          <a:lstStyle/>
          <a:p>
            <a:r>
              <a:rPr lang="en-US" dirty="0"/>
              <a:t>Tokens?</a:t>
            </a:r>
            <a:endParaRPr lang="en-AT" dirty="0"/>
          </a:p>
        </p:txBody>
      </p:sp>
      <p:sp>
        <p:nvSpPr>
          <p:cNvPr id="3" name="Content Placeholder 2">
            <a:extLst>
              <a:ext uri="{FF2B5EF4-FFF2-40B4-BE49-F238E27FC236}">
                <a16:creationId xmlns:a16="http://schemas.microsoft.com/office/drawing/2014/main" id="{F66005A4-5C97-F038-0C3B-BCD10B93979F}"/>
              </a:ext>
            </a:extLst>
          </p:cNvPr>
          <p:cNvSpPr>
            <a:spLocks noGrp="1"/>
          </p:cNvSpPr>
          <p:nvPr>
            <p:ph idx="1"/>
          </p:nvPr>
        </p:nvSpPr>
        <p:spPr/>
        <p:txBody>
          <a:bodyPr>
            <a:normAutofit/>
          </a:bodyPr>
          <a:lstStyle/>
          <a:p>
            <a:pPr marL="0" indent="0">
              <a:buNone/>
            </a:pPr>
            <a:r>
              <a:rPr lang="en-US" dirty="0"/>
              <a:t>Azure AI Search is powerful.</a:t>
            </a:r>
          </a:p>
          <a:p>
            <a:pPr marL="0" indent="0">
              <a:buNone/>
            </a:pPr>
            <a:r>
              <a:rPr lang="en-US" dirty="0"/>
              <a:t>     1     2      3      4       5        6</a:t>
            </a:r>
          </a:p>
        </p:txBody>
      </p:sp>
      <p:sp>
        <p:nvSpPr>
          <p:cNvPr id="4" name="Rectangle 3">
            <a:extLst>
              <a:ext uri="{FF2B5EF4-FFF2-40B4-BE49-F238E27FC236}">
                <a16:creationId xmlns:a16="http://schemas.microsoft.com/office/drawing/2014/main" id="{D9FC7C59-3525-E130-A61E-0D10168605B2}"/>
              </a:ext>
            </a:extLst>
          </p:cNvPr>
          <p:cNvSpPr/>
          <p:nvPr/>
        </p:nvSpPr>
        <p:spPr>
          <a:xfrm>
            <a:off x="609600" y="2189610"/>
            <a:ext cx="5130800" cy="62979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659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EDC6-D449-CB50-F507-36FC58677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07256-3623-C793-2E14-8C8B73880769}"/>
              </a:ext>
            </a:extLst>
          </p:cNvPr>
          <p:cNvSpPr>
            <a:spLocks noGrp="1"/>
          </p:cNvSpPr>
          <p:nvPr>
            <p:ph type="title"/>
          </p:nvPr>
        </p:nvSpPr>
        <p:spPr/>
        <p:txBody>
          <a:bodyPr/>
          <a:lstStyle/>
          <a:p>
            <a:r>
              <a:rPr lang="en-US" dirty="0"/>
              <a:t>Tokens?</a:t>
            </a:r>
            <a:endParaRPr lang="en-AT" dirty="0"/>
          </a:p>
        </p:txBody>
      </p:sp>
      <p:sp>
        <p:nvSpPr>
          <p:cNvPr id="3" name="Content Placeholder 2">
            <a:extLst>
              <a:ext uri="{FF2B5EF4-FFF2-40B4-BE49-F238E27FC236}">
                <a16:creationId xmlns:a16="http://schemas.microsoft.com/office/drawing/2014/main" id="{9824EA61-DAB4-9B92-359F-954036D481A1}"/>
              </a:ext>
            </a:extLst>
          </p:cNvPr>
          <p:cNvSpPr>
            <a:spLocks noGrp="1"/>
          </p:cNvSpPr>
          <p:nvPr>
            <p:ph idx="1"/>
          </p:nvPr>
        </p:nvSpPr>
        <p:spPr>
          <a:xfrm>
            <a:off x="609600" y="1600201"/>
            <a:ext cx="10972800" cy="5079732"/>
          </a:xfrm>
        </p:spPr>
        <p:txBody>
          <a:bodyPr>
            <a:normAutofit fontScale="77500" lnSpcReduction="20000"/>
          </a:bodyPr>
          <a:lstStyle/>
          <a:p>
            <a:pPr marL="0" indent="0">
              <a:buNone/>
            </a:pPr>
            <a:r>
              <a:rPr lang="en-US" dirty="0"/>
              <a:t>Understanding natural language processing is fascinating.</a:t>
            </a:r>
          </a:p>
          <a:p>
            <a:pPr marL="0" indent="0">
              <a:buNone/>
            </a:pPr>
            <a:endParaRPr lang="en-US" dirty="0"/>
          </a:p>
          <a:p>
            <a:pPr marL="0" indent="0">
              <a:buNone/>
            </a:pPr>
            <a:r>
              <a:rPr lang="en-US" dirty="0"/>
              <a:t>So, the tokens would be:</a:t>
            </a:r>
          </a:p>
          <a:p>
            <a:r>
              <a:rPr lang="en-US" dirty="0"/>
              <a:t>Understand</a:t>
            </a:r>
          </a:p>
          <a:p>
            <a:r>
              <a:rPr lang="en-US" dirty="0" err="1"/>
              <a:t>ing</a:t>
            </a:r>
            <a:endParaRPr lang="en-US" dirty="0"/>
          </a:p>
          <a:p>
            <a:r>
              <a:rPr lang="en-US" dirty="0"/>
              <a:t>natural</a:t>
            </a:r>
          </a:p>
          <a:p>
            <a:r>
              <a:rPr lang="en-US" dirty="0"/>
              <a:t>language</a:t>
            </a:r>
          </a:p>
          <a:p>
            <a:r>
              <a:rPr lang="en-US" dirty="0"/>
              <a:t>process</a:t>
            </a:r>
          </a:p>
          <a:p>
            <a:r>
              <a:rPr lang="en-US" dirty="0" err="1"/>
              <a:t>ing</a:t>
            </a:r>
            <a:endParaRPr lang="en-US" dirty="0"/>
          </a:p>
          <a:p>
            <a:r>
              <a:rPr lang="en-US" dirty="0"/>
              <a:t>is</a:t>
            </a:r>
          </a:p>
          <a:p>
            <a:r>
              <a:rPr lang="en-US" dirty="0"/>
              <a:t>fascinate</a:t>
            </a:r>
          </a:p>
          <a:p>
            <a:r>
              <a:rPr lang="en-US" dirty="0"/>
              <a:t>Ing</a:t>
            </a:r>
          </a:p>
          <a:p>
            <a:r>
              <a:rPr lang="en-US" dirty="0"/>
              <a:t>.</a:t>
            </a:r>
          </a:p>
        </p:txBody>
      </p:sp>
      <p:sp>
        <p:nvSpPr>
          <p:cNvPr id="4" name="TextBox 3">
            <a:extLst>
              <a:ext uri="{FF2B5EF4-FFF2-40B4-BE49-F238E27FC236}">
                <a16:creationId xmlns:a16="http://schemas.microsoft.com/office/drawing/2014/main" id="{E9B725A6-7F3A-50E3-03AF-51FD47A65F25}"/>
              </a:ext>
            </a:extLst>
          </p:cNvPr>
          <p:cNvSpPr txBox="1"/>
          <p:nvPr/>
        </p:nvSpPr>
        <p:spPr>
          <a:xfrm>
            <a:off x="5277853" y="3282215"/>
            <a:ext cx="6304547" cy="2554545"/>
          </a:xfrm>
          <a:prstGeom prst="rect">
            <a:avLst/>
          </a:prstGeom>
          <a:noFill/>
        </p:spPr>
        <p:txBody>
          <a:bodyPr wrap="square" rtlCol="0">
            <a:spAutoFit/>
          </a:bodyPr>
          <a:lstStyle/>
          <a:p>
            <a:r>
              <a:rPr lang="en-US" sz="3200" dirty="0" err="1">
                <a:solidFill>
                  <a:schemeClr val="bg1"/>
                </a:solidFill>
              </a:rPr>
              <a:t>Subword</a:t>
            </a:r>
            <a:r>
              <a:rPr lang="en-US" sz="3200" dirty="0">
                <a:solidFill>
                  <a:schemeClr val="bg1"/>
                </a:solidFill>
              </a:rPr>
              <a:t> tokenization, is useful for handling rare or complex words by breaking them down into more common </a:t>
            </a:r>
            <a:r>
              <a:rPr lang="en-US" sz="3200" dirty="0" err="1">
                <a:solidFill>
                  <a:schemeClr val="bg1"/>
                </a:solidFill>
              </a:rPr>
              <a:t>subwords</a:t>
            </a:r>
            <a:r>
              <a:rPr lang="en-US" sz="3200" dirty="0">
                <a:solidFill>
                  <a:schemeClr val="bg1"/>
                </a:solidFill>
              </a:rPr>
              <a:t>.</a:t>
            </a:r>
          </a:p>
          <a:p>
            <a:endParaRPr lang="en-AT" sz="3200" dirty="0">
              <a:solidFill>
                <a:schemeClr val="bg1"/>
              </a:solidFill>
            </a:endParaRPr>
          </a:p>
        </p:txBody>
      </p:sp>
    </p:spTree>
    <p:extLst>
      <p:ext uri="{BB962C8B-B14F-4D97-AF65-F5344CB8AC3E}">
        <p14:creationId xmlns:p14="http://schemas.microsoft.com/office/powerpoint/2010/main" val="181174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46BDC-2946-CE7E-6984-D2FBEAEA6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22F19-9BCC-8A8D-3EC8-385D116EA754}"/>
              </a:ext>
            </a:extLst>
          </p:cNvPr>
          <p:cNvSpPr>
            <a:spLocks noGrp="1"/>
          </p:cNvSpPr>
          <p:nvPr>
            <p:ph type="title"/>
          </p:nvPr>
        </p:nvSpPr>
        <p:spPr/>
        <p:txBody>
          <a:bodyPr/>
          <a:lstStyle/>
          <a:p>
            <a:r>
              <a:rPr lang="en-US" dirty="0"/>
              <a:t>Vectors?</a:t>
            </a:r>
            <a:endParaRPr lang="en-AT" dirty="0"/>
          </a:p>
        </p:txBody>
      </p:sp>
      <p:sp>
        <p:nvSpPr>
          <p:cNvPr id="3" name="Content Placeholder 2">
            <a:extLst>
              <a:ext uri="{FF2B5EF4-FFF2-40B4-BE49-F238E27FC236}">
                <a16:creationId xmlns:a16="http://schemas.microsoft.com/office/drawing/2014/main" id="{938A60F6-2FF2-553F-3059-51AAFC8E83AA}"/>
              </a:ext>
            </a:extLst>
          </p:cNvPr>
          <p:cNvSpPr>
            <a:spLocks noGrp="1"/>
          </p:cNvSpPr>
          <p:nvPr>
            <p:ph idx="1"/>
          </p:nvPr>
        </p:nvSpPr>
        <p:spPr/>
        <p:txBody>
          <a:bodyPr>
            <a:normAutofit/>
          </a:bodyPr>
          <a:lstStyle/>
          <a:p>
            <a:pPr marL="0" indent="0">
              <a:buNone/>
            </a:pPr>
            <a:r>
              <a:rPr lang="en-US" dirty="0"/>
              <a:t>Azure AI Search is powerful.</a:t>
            </a:r>
          </a:p>
          <a:p>
            <a:pPr marL="0" indent="0">
              <a:buNone/>
            </a:pPr>
            <a:endParaRPr lang="en-US" dirty="0"/>
          </a:p>
          <a:p>
            <a:pPr marL="0" indent="0">
              <a:buNone/>
            </a:pPr>
            <a:r>
              <a:rPr lang="en-US" dirty="0"/>
              <a:t>Azure: [0.1, 0.3, 0.5, 0.7]</a:t>
            </a:r>
          </a:p>
          <a:p>
            <a:pPr marL="0" indent="0">
              <a:buNone/>
            </a:pPr>
            <a:r>
              <a:rPr lang="en-US" dirty="0"/>
              <a:t>AI: [0.2, 0.4, 0.6, 0.8]</a:t>
            </a:r>
          </a:p>
          <a:p>
            <a:pPr marL="0" indent="0">
              <a:buNone/>
            </a:pPr>
            <a:r>
              <a:rPr lang="en-US" dirty="0"/>
              <a:t>Search: [0.3, 0.5, 0.7, 0.9]</a:t>
            </a:r>
          </a:p>
          <a:p>
            <a:pPr marL="0" indent="0">
              <a:buNone/>
            </a:pPr>
            <a:r>
              <a:rPr lang="en-US" dirty="0"/>
              <a:t>is: [0.0, 0.1, 0.2, 0.3]</a:t>
            </a:r>
          </a:p>
          <a:p>
            <a:pPr marL="0" indent="0">
              <a:buNone/>
            </a:pPr>
            <a:r>
              <a:rPr lang="en-US" dirty="0"/>
              <a:t>powerful: [0.4, 0.6, 0.8, 1.0]</a:t>
            </a:r>
          </a:p>
        </p:txBody>
      </p:sp>
      <p:sp>
        <p:nvSpPr>
          <p:cNvPr id="4" name="TextBox 3">
            <a:extLst>
              <a:ext uri="{FF2B5EF4-FFF2-40B4-BE49-F238E27FC236}">
                <a16:creationId xmlns:a16="http://schemas.microsoft.com/office/drawing/2014/main" id="{BD7DCEAC-EAFB-2336-68D1-21D374BA546A}"/>
              </a:ext>
            </a:extLst>
          </p:cNvPr>
          <p:cNvSpPr txBox="1"/>
          <p:nvPr/>
        </p:nvSpPr>
        <p:spPr>
          <a:xfrm>
            <a:off x="6668792" y="1595021"/>
            <a:ext cx="5342021" cy="5262979"/>
          </a:xfrm>
          <a:prstGeom prst="rect">
            <a:avLst/>
          </a:prstGeom>
          <a:noFill/>
        </p:spPr>
        <p:txBody>
          <a:bodyPr wrap="square" rtlCol="0">
            <a:spAutoFit/>
          </a:bodyPr>
          <a:lstStyle/>
          <a:p>
            <a:r>
              <a:rPr lang="en-US" sz="2800" dirty="0">
                <a:solidFill>
                  <a:schemeClr val="bg1"/>
                </a:solidFill>
              </a:rPr>
              <a:t>These vectors are typically generated using machine learning models like Word2Vec, </a:t>
            </a:r>
            <a:r>
              <a:rPr lang="en-US" sz="2800" dirty="0" err="1">
                <a:solidFill>
                  <a:schemeClr val="bg1"/>
                </a:solidFill>
              </a:rPr>
              <a:t>GloVe</a:t>
            </a:r>
            <a:r>
              <a:rPr lang="en-US" sz="2800" dirty="0">
                <a:solidFill>
                  <a:schemeClr val="bg1"/>
                </a:solidFill>
              </a:rPr>
              <a:t>, or BERT, which learn to represent words in a way that captures their semantic meaning. The actual vectors would be much longer and more complex, but this simplified example gives you an idea of how each word can be represented numerically.</a:t>
            </a:r>
          </a:p>
          <a:p>
            <a:endParaRPr lang="en-AT" sz="2800" dirty="0">
              <a:solidFill>
                <a:schemeClr val="bg1"/>
              </a:solidFill>
            </a:endParaRPr>
          </a:p>
        </p:txBody>
      </p:sp>
    </p:spTree>
    <p:extLst>
      <p:ext uri="{BB962C8B-B14F-4D97-AF65-F5344CB8AC3E}">
        <p14:creationId xmlns:p14="http://schemas.microsoft.com/office/powerpoint/2010/main" val="4640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312B-C7B4-8564-3B57-F3FABEF0EF91}"/>
              </a:ext>
            </a:extLst>
          </p:cNvPr>
          <p:cNvSpPr>
            <a:spLocks noGrp="1"/>
          </p:cNvSpPr>
          <p:nvPr>
            <p:ph type="title"/>
          </p:nvPr>
        </p:nvSpPr>
        <p:spPr>
          <a:xfrm>
            <a:off x="609600" y="159134"/>
            <a:ext cx="10972800" cy="1143000"/>
          </a:xfrm>
        </p:spPr>
        <p:txBody>
          <a:bodyPr/>
          <a:lstStyle/>
          <a:p>
            <a:r>
              <a:rPr lang="en-US" dirty="0"/>
              <a:t>Chunks?</a:t>
            </a:r>
            <a:endParaRPr lang="en-AT" dirty="0"/>
          </a:p>
        </p:txBody>
      </p:sp>
      <p:pic>
        <p:nvPicPr>
          <p:cNvPr id="4" name="Picture 3">
            <a:extLst>
              <a:ext uri="{FF2B5EF4-FFF2-40B4-BE49-F238E27FC236}">
                <a16:creationId xmlns:a16="http://schemas.microsoft.com/office/drawing/2014/main" id="{8E3DE0A0-187D-F99F-037E-703BDE082695}"/>
              </a:ext>
            </a:extLst>
          </p:cNvPr>
          <p:cNvPicPr>
            <a:picLocks noChangeAspect="1"/>
          </p:cNvPicPr>
          <p:nvPr/>
        </p:nvPicPr>
        <p:blipFill>
          <a:blip r:embed="rId3"/>
          <a:stretch>
            <a:fillRect/>
          </a:stretch>
        </p:blipFill>
        <p:spPr>
          <a:xfrm>
            <a:off x="498804" y="1660196"/>
            <a:ext cx="6690250" cy="4030133"/>
          </a:xfrm>
          <a:prstGeom prst="rect">
            <a:avLst/>
          </a:prstGeom>
        </p:spPr>
      </p:pic>
      <p:sp>
        <p:nvSpPr>
          <p:cNvPr id="5" name="TextBox 4">
            <a:extLst>
              <a:ext uri="{FF2B5EF4-FFF2-40B4-BE49-F238E27FC236}">
                <a16:creationId xmlns:a16="http://schemas.microsoft.com/office/drawing/2014/main" id="{B33CEAB2-8AFA-2FF0-5433-3718364015EB}"/>
              </a:ext>
            </a:extLst>
          </p:cNvPr>
          <p:cNvSpPr txBox="1"/>
          <p:nvPr/>
        </p:nvSpPr>
        <p:spPr>
          <a:xfrm>
            <a:off x="7663063" y="1660196"/>
            <a:ext cx="4461933" cy="4401205"/>
          </a:xfrm>
          <a:prstGeom prst="rect">
            <a:avLst/>
          </a:prstGeom>
          <a:noFill/>
        </p:spPr>
        <p:txBody>
          <a:bodyPr wrap="square" rtlCol="0">
            <a:spAutoFit/>
          </a:bodyPr>
          <a:lstStyle/>
          <a:p>
            <a:r>
              <a:rPr lang="en-US" sz="2800" dirty="0">
                <a:solidFill>
                  <a:schemeClr val="bg1"/>
                </a:solidFill>
              </a:rPr>
              <a:t>Chunking is the process of breaking down your documents into smaller segments for search and retrieval. Chunk size is measured in tokens. If the selected chunk size results in low accuracy, re-ingest your data with a different size</a:t>
            </a:r>
          </a:p>
          <a:p>
            <a:endParaRPr lang="en-AT" sz="2800" dirty="0">
              <a:solidFill>
                <a:schemeClr val="bg1"/>
              </a:solidFill>
            </a:endParaRPr>
          </a:p>
        </p:txBody>
      </p:sp>
      <p:sp>
        <p:nvSpPr>
          <p:cNvPr id="6" name="Rectangle 5">
            <a:extLst>
              <a:ext uri="{FF2B5EF4-FFF2-40B4-BE49-F238E27FC236}">
                <a16:creationId xmlns:a16="http://schemas.microsoft.com/office/drawing/2014/main" id="{C7D1A42E-878D-7C52-D4EA-56F9E58BF4D0}"/>
              </a:ext>
            </a:extLst>
          </p:cNvPr>
          <p:cNvSpPr/>
          <p:nvPr/>
        </p:nvSpPr>
        <p:spPr>
          <a:xfrm>
            <a:off x="3335540" y="2181143"/>
            <a:ext cx="3632527" cy="175585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936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BDA97-6C4E-96F7-1C25-D697071F858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ED8BC7-1642-3E6E-50B6-887408BB1C23}"/>
              </a:ext>
            </a:extLst>
          </p:cNvPr>
          <p:cNvPicPr>
            <a:picLocks noChangeAspect="1"/>
          </p:cNvPicPr>
          <p:nvPr/>
        </p:nvPicPr>
        <p:blipFill>
          <a:blip r:embed="rId3"/>
          <a:stretch>
            <a:fillRect/>
          </a:stretch>
        </p:blipFill>
        <p:spPr>
          <a:xfrm>
            <a:off x="2013750" y="125099"/>
            <a:ext cx="8164499" cy="6607801"/>
          </a:xfrm>
          <a:prstGeom prst="rect">
            <a:avLst/>
          </a:prstGeom>
        </p:spPr>
      </p:pic>
    </p:spTree>
    <p:extLst>
      <p:ext uri="{BB962C8B-B14F-4D97-AF65-F5344CB8AC3E}">
        <p14:creationId xmlns:p14="http://schemas.microsoft.com/office/powerpoint/2010/main" val="2337316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8A05-A896-6EBF-5EC1-A80311FD4811}"/>
              </a:ext>
            </a:extLst>
          </p:cNvPr>
          <p:cNvSpPr>
            <a:spLocks noGrp="1"/>
          </p:cNvSpPr>
          <p:nvPr>
            <p:ph type="title"/>
          </p:nvPr>
        </p:nvSpPr>
        <p:spPr/>
        <p:txBody>
          <a:bodyPr>
            <a:normAutofit fontScale="90000"/>
          </a:bodyPr>
          <a:lstStyle/>
          <a:p>
            <a:r>
              <a:rPr lang="en-US" dirty="0"/>
              <a:t>Required RBAC Permissions for Managed Identities</a:t>
            </a:r>
            <a:endParaRPr lang="en-AT" dirty="0"/>
          </a:p>
        </p:txBody>
      </p:sp>
      <p:pic>
        <p:nvPicPr>
          <p:cNvPr id="4" name="Picture 3">
            <a:extLst>
              <a:ext uri="{FF2B5EF4-FFF2-40B4-BE49-F238E27FC236}">
                <a16:creationId xmlns:a16="http://schemas.microsoft.com/office/drawing/2014/main" id="{D61D36CE-6D54-F509-DAEC-91EC5CCCD45E}"/>
              </a:ext>
            </a:extLst>
          </p:cNvPr>
          <p:cNvPicPr>
            <a:picLocks noChangeAspect="1"/>
          </p:cNvPicPr>
          <p:nvPr/>
        </p:nvPicPr>
        <p:blipFill>
          <a:blip r:embed="rId3"/>
          <a:stretch>
            <a:fillRect/>
          </a:stretch>
        </p:blipFill>
        <p:spPr>
          <a:xfrm>
            <a:off x="2794821" y="1752775"/>
            <a:ext cx="6602358" cy="4180224"/>
          </a:xfrm>
          <a:prstGeom prst="rect">
            <a:avLst/>
          </a:prstGeom>
        </p:spPr>
      </p:pic>
      <p:sp>
        <p:nvSpPr>
          <p:cNvPr id="3" name="TextBox 2">
            <a:extLst>
              <a:ext uri="{FF2B5EF4-FFF2-40B4-BE49-F238E27FC236}">
                <a16:creationId xmlns:a16="http://schemas.microsoft.com/office/drawing/2014/main" id="{1A62AF6B-AB03-F832-848C-343113F5D21B}"/>
              </a:ext>
            </a:extLst>
          </p:cNvPr>
          <p:cNvSpPr txBox="1"/>
          <p:nvPr/>
        </p:nvSpPr>
        <p:spPr>
          <a:xfrm>
            <a:off x="255069" y="6248885"/>
            <a:ext cx="11681861" cy="707886"/>
          </a:xfrm>
          <a:prstGeom prst="rect">
            <a:avLst/>
          </a:prstGeom>
          <a:noFill/>
        </p:spPr>
        <p:txBody>
          <a:bodyPr wrap="square" rtlCol="0">
            <a:spAutoFit/>
          </a:bodyPr>
          <a:lstStyle/>
          <a:p>
            <a:r>
              <a:rPr lang="en-US" sz="2000" dirty="0">
                <a:solidFill>
                  <a:schemeClr val="bg1"/>
                </a:solidFill>
                <a:hlinkClick r:id="rId4">
                  <a:extLst>
                    <a:ext uri="{A12FA001-AC4F-418D-AE19-62706E023703}">
                      <ahyp:hlinkClr xmlns:ahyp="http://schemas.microsoft.com/office/drawing/2018/hyperlinkcolor" val="tx"/>
                    </a:ext>
                  </a:extLst>
                </a:hlinkClick>
              </a:rPr>
              <a:t>https://learn.microsoft.com/en-us/azure/ai-services/openai/how-to/use-your-data-securely#role-assignments</a:t>
            </a:r>
            <a:r>
              <a:rPr lang="en-US" sz="2000" dirty="0">
                <a:solidFill>
                  <a:schemeClr val="bg1"/>
                </a:solidFill>
              </a:rPr>
              <a:t> </a:t>
            </a:r>
          </a:p>
          <a:p>
            <a:endParaRPr lang="en-AT" sz="2000" dirty="0">
              <a:solidFill>
                <a:schemeClr val="bg1"/>
              </a:solidFill>
            </a:endParaRPr>
          </a:p>
        </p:txBody>
      </p:sp>
    </p:spTree>
    <p:extLst>
      <p:ext uri="{BB962C8B-B14F-4D97-AF65-F5344CB8AC3E}">
        <p14:creationId xmlns:p14="http://schemas.microsoft.com/office/powerpoint/2010/main" val="3192010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949B1-12E4-D0B5-9362-433EE681F3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8C395F-DD5E-371D-AB6F-69048D910CC9}"/>
              </a:ext>
            </a:extLst>
          </p:cNvPr>
          <p:cNvPicPr>
            <a:picLocks noChangeAspect="1"/>
          </p:cNvPicPr>
          <p:nvPr/>
        </p:nvPicPr>
        <p:blipFill>
          <a:blip r:embed="rId2"/>
          <a:stretch>
            <a:fillRect/>
          </a:stretch>
        </p:blipFill>
        <p:spPr>
          <a:xfrm>
            <a:off x="2013750" y="149593"/>
            <a:ext cx="8164499" cy="6558814"/>
          </a:xfrm>
          <a:prstGeom prst="rect">
            <a:avLst/>
          </a:prstGeom>
        </p:spPr>
      </p:pic>
    </p:spTree>
    <p:extLst>
      <p:ext uri="{BB962C8B-B14F-4D97-AF65-F5344CB8AC3E}">
        <p14:creationId xmlns:p14="http://schemas.microsoft.com/office/powerpoint/2010/main" val="183328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186C7-1175-E9EF-4495-FF79A2D872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8FEBE0-BF3B-E3E7-1737-D119EA30DF36}"/>
              </a:ext>
            </a:extLst>
          </p:cNvPr>
          <p:cNvPicPr>
            <a:picLocks noChangeAspect="1"/>
          </p:cNvPicPr>
          <p:nvPr/>
        </p:nvPicPr>
        <p:blipFill>
          <a:blip r:embed="rId2"/>
          <a:stretch>
            <a:fillRect/>
          </a:stretch>
        </p:blipFill>
        <p:spPr>
          <a:xfrm>
            <a:off x="1333375" y="312883"/>
            <a:ext cx="9525249" cy="6232234"/>
          </a:xfrm>
          <a:prstGeom prst="rect">
            <a:avLst/>
          </a:prstGeom>
        </p:spPr>
      </p:pic>
    </p:spTree>
    <p:extLst>
      <p:ext uri="{BB962C8B-B14F-4D97-AF65-F5344CB8AC3E}">
        <p14:creationId xmlns:p14="http://schemas.microsoft.com/office/powerpoint/2010/main" val="3288205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23DB-4309-D119-E6B8-F93D039FCA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BEEB6A-044B-F235-61F0-994FC547954E}"/>
              </a:ext>
            </a:extLst>
          </p:cNvPr>
          <p:cNvPicPr>
            <a:picLocks noChangeAspect="1"/>
          </p:cNvPicPr>
          <p:nvPr/>
        </p:nvPicPr>
        <p:blipFill>
          <a:blip r:embed="rId2"/>
          <a:stretch>
            <a:fillRect/>
          </a:stretch>
        </p:blipFill>
        <p:spPr>
          <a:xfrm>
            <a:off x="1415020" y="340098"/>
            <a:ext cx="9361959" cy="6177804"/>
          </a:xfrm>
          <a:prstGeom prst="rect">
            <a:avLst/>
          </a:prstGeom>
        </p:spPr>
      </p:pic>
    </p:spTree>
    <p:extLst>
      <p:ext uri="{BB962C8B-B14F-4D97-AF65-F5344CB8AC3E}">
        <p14:creationId xmlns:p14="http://schemas.microsoft.com/office/powerpoint/2010/main" val="2297084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6CE85-324E-7199-C8FA-81F44B7450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AA2A2D-C94B-709E-B113-D368A3E2D222}"/>
              </a:ext>
            </a:extLst>
          </p:cNvPr>
          <p:cNvPicPr>
            <a:picLocks noChangeAspect="1"/>
          </p:cNvPicPr>
          <p:nvPr/>
        </p:nvPicPr>
        <p:blipFill>
          <a:blip r:embed="rId2"/>
          <a:stretch>
            <a:fillRect/>
          </a:stretch>
        </p:blipFill>
        <p:spPr>
          <a:xfrm>
            <a:off x="1363312" y="282946"/>
            <a:ext cx="9465376" cy="6292107"/>
          </a:xfrm>
          <a:prstGeom prst="rect">
            <a:avLst/>
          </a:prstGeom>
        </p:spPr>
      </p:pic>
    </p:spTree>
    <p:extLst>
      <p:ext uri="{BB962C8B-B14F-4D97-AF65-F5344CB8AC3E}">
        <p14:creationId xmlns:p14="http://schemas.microsoft.com/office/powerpoint/2010/main" val="4034854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678D1E-7070-2EB4-3621-70F52B98E6B6}"/>
              </a:ext>
            </a:extLst>
          </p:cNvPr>
          <p:cNvPicPr>
            <a:picLocks noChangeAspect="1"/>
          </p:cNvPicPr>
          <p:nvPr/>
        </p:nvPicPr>
        <p:blipFill>
          <a:blip r:embed="rId2"/>
          <a:stretch>
            <a:fillRect/>
          </a:stretch>
        </p:blipFill>
        <p:spPr>
          <a:xfrm>
            <a:off x="1126541" y="1327657"/>
            <a:ext cx="9938917" cy="5181736"/>
          </a:xfrm>
          <a:prstGeom prst="rect">
            <a:avLst/>
          </a:prstGeom>
        </p:spPr>
      </p:pic>
      <p:sp>
        <p:nvSpPr>
          <p:cNvPr id="6" name="Title 5">
            <a:extLst>
              <a:ext uri="{FF2B5EF4-FFF2-40B4-BE49-F238E27FC236}">
                <a16:creationId xmlns:a16="http://schemas.microsoft.com/office/drawing/2014/main" id="{D751F6B3-85DC-E007-D81F-F037AFD69DF9}"/>
              </a:ext>
            </a:extLst>
          </p:cNvPr>
          <p:cNvSpPr>
            <a:spLocks noGrp="1"/>
          </p:cNvSpPr>
          <p:nvPr>
            <p:ph type="title"/>
          </p:nvPr>
        </p:nvSpPr>
        <p:spPr/>
        <p:txBody>
          <a:bodyPr/>
          <a:lstStyle/>
          <a:p>
            <a:r>
              <a:rPr lang="en-US" dirty="0"/>
              <a:t>Create the AI Search Service</a:t>
            </a:r>
            <a:endParaRPr lang="en-AT" dirty="0"/>
          </a:p>
        </p:txBody>
      </p:sp>
    </p:spTree>
    <p:extLst>
      <p:ext uri="{BB962C8B-B14F-4D97-AF65-F5344CB8AC3E}">
        <p14:creationId xmlns:p14="http://schemas.microsoft.com/office/powerpoint/2010/main" val="787136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AC92B-8864-F023-EAE4-0820CB90A8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206788-9A25-433E-325F-49B6ECE90B6C}"/>
              </a:ext>
            </a:extLst>
          </p:cNvPr>
          <p:cNvPicPr>
            <a:picLocks noChangeAspect="1"/>
          </p:cNvPicPr>
          <p:nvPr/>
        </p:nvPicPr>
        <p:blipFill>
          <a:blip r:embed="rId2"/>
          <a:stretch>
            <a:fillRect/>
          </a:stretch>
        </p:blipFill>
        <p:spPr>
          <a:xfrm>
            <a:off x="0" y="574227"/>
            <a:ext cx="12192000" cy="5709546"/>
          </a:xfrm>
          <a:prstGeom prst="rect">
            <a:avLst/>
          </a:prstGeom>
        </p:spPr>
      </p:pic>
    </p:spTree>
    <p:extLst>
      <p:ext uri="{BB962C8B-B14F-4D97-AF65-F5344CB8AC3E}">
        <p14:creationId xmlns:p14="http://schemas.microsoft.com/office/powerpoint/2010/main" val="235406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E384-2090-B601-71D5-CAFCEAE38249}"/>
              </a:ext>
            </a:extLst>
          </p:cNvPr>
          <p:cNvSpPr>
            <a:spLocks noGrp="1"/>
          </p:cNvSpPr>
          <p:nvPr>
            <p:ph type="title"/>
          </p:nvPr>
        </p:nvSpPr>
        <p:spPr>
          <a:xfrm>
            <a:off x="0" y="6312242"/>
            <a:ext cx="12191999" cy="545758"/>
          </a:xfrm>
        </p:spPr>
        <p:txBody>
          <a:bodyPr>
            <a:noAutofit/>
          </a:bodyPr>
          <a:lstStyle/>
          <a:p>
            <a:r>
              <a:rPr lang="en-US" sz="2000" dirty="0">
                <a:hlinkClick r:id="rId3">
                  <a:extLst>
                    <a:ext uri="{A12FA001-AC4F-418D-AE19-62706E023703}">
                      <ahyp:hlinkClr xmlns:ahyp="http://schemas.microsoft.com/office/drawing/2018/hyperlinkcolor" val="tx"/>
                    </a:ext>
                  </a:extLst>
                </a:hlinkClick>
              </a:rPr>
              <a:t>https://github.com/Microsoft/BotBuilder-Samples/blob/main/README.md#getting-the-samples</a:t>
            </a:r>
            <a:r>
              <a:rPr lang="en-US" sz="2000" dirty="0"/>
              <a:t> </a:t>
            </a:r>
            <a:endParaRPr lang="en-AT" sz="2000" dirty="0"/>
          </a:p>
        </p:txBody>
      </p:sp>
      <p:pic>
        <p:nvPicPr>
          <p:cNvPr id="4" name="Picture 3">
            <a:extLst>
              <a:ext uri="{FF2B5EF4-FFF2-40B4-BE49-F238E27FC236}">
                <a16:creationId xmlns:a16="http://schemas.microsoft.com/office/drawing/2014/main" id="{AC8BC21E-0FCD-36D0-9C9A-88658721A102}"/>
              </a:ext>
            </a:extLst>
          </p:cNvPr>
          <p:cNvPicPr>
            <a:picLocks noChangeAspect="1"/>
          </p:cNvPicPr>
          <p:nvPr/>
        </p:nvPicPr>
        <p:blipFill>
          <a:blip r:embed="rId4"/>
          <a:stretch>
            <a:fillRect/>
          </a:stretch>
        </p:blipFill>
        <p:spPr>
          <a:xfrm>
            <a:off x="2028201" y="0"/>
            <a:ext cx="7935392" cy="6312242"/>
          </a:xfrm>
          <a:prstGeom prst="rect">
            <a:avLst/>
          </a:prstGeom>
        </p:spPr>
      </p:pic>
    </p:spTree>
    <p:extLst>
      <p:ext uri="{BB962C8B-B14F-4D97-AF65-F5344CB8AC3E}">
        <p14:creationId xmlns:p14="http://schemas.microsoft.com/office/powerpoint/2010/main" val="222610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3097F-69D2-2F37-47F9-B0913B0E10F2}"/>
              </a:ext>
            </a:extLst>
          </p:cNvPr>
          <p:cNvPicPr>
            <a:picLocks noChangeAspect="1"/>
          </p:cNvPicPr>
          <p:nvPr/>
        </p:nvPicPr>
        <p:blipFill>
          <a:blip r:embed="rId2"/>
          <a:stretch>
            <a:fillRect/>
          </a:stretch>
        </p:blipFill>
        <p:spPr>
          <a:xfrm>
            <a:off x="2620645" y="261174"/>
            <a:ext cx="6950710" cy="6335651"/>
          </a:xfrm>
          <a:prstGeom prst="rect">
            <a:avLst/>
          </a:prstGeom>
        </p:spPr>
      </p:pic>
    </p:spTree>
    <p:extLst>
      <p:ext uri="{BB962C8B-B14F-4D97-AF65-F5344CB8AC3E}">
        <p14:creationId xmlns:p14="http://schemas.microsoft.com/office/powerpoint/2010/main" val="226135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8878E3-470F-8882-4B67-1760850598F3}"/>
              </a:ext>
            </a:extLst>
          </p:cNvPr>
          <p:cNvPicPr>
            <a:picLocks noChangeAspect="1"/>
          </p:cNvPicPr>
          <p:nvPr/>
        </p:nvPicPr>
        <p:blipFill>
          <a:blip r:embed="rId2"/>
          <a:stretch>
            <a:fillRect/>
          </a:stretch>
        </p:blipFill>
        <p:spPr>
          <a:xfrm>
            <a:off x="1104769" y="326490"/>
            <a:ext cx="9982461" cy="6205019"/>
          </a:xfrm>
          <a:prstGeom prst="rect">
            <a:avLst/>
          </a:prstGeom>
        </p:spPr>
      </p:pic>
    </p:spTree>
    <p:extLst>
      <p:ext uri="{BB962C8B-B14F-4D97-AF65-F5344CB8AC3E}">
        <p14:creationId xmlns:p14="http://schemas.microsoft.com/office/powerpoint/2010/main" val="324297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BABC4E-DACC-E6F8-8FDF-D591A683CFD9}"/>
              </a:ext>
            </a:extLst>
          </p:cNvPr>
          <p:cNvPicPr>
            <a:picLocks noChangeAspect="1"/>
          </p:cNvPicPr>
          <p:nvPr/>
        </p:nvPicPr>
        <p:blipFill>
          <a:blip r:embed="rId2"/>
          <a:stretch>
            <a:fillRect/>
          </a:stretch>
        </p:blipFill>
        <p:spPr>
          <a:xfrm>
            <a:off x="2838365" y="280225"/>
            <a:ext cx="6515270" cy="6297550"/>
          </a:xfrm>
          <a:prstGeom prst="rect">
            <a:avLst/>
          </a:prstGeom>
        </p:spPr>
      </p:pic>
    </p:spTree>
    <p:extLst>
      <p:ext uri="{BB962C8B-B14F-4D97-AF65-F5344CB8AC3E}">
        <p14:creationId xmlns:p14="http://schemas.microsoft.com/office/powerpoint/2010/main" val="249903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A4E094-859E-E5B5-9566-AD6BCF73B622}"/>
              </a:ext>
            </a:extLst>
          </p:cNvPr>
          <p:cNvPicPr>
            <a:picLocks noChangeAspect="1"/>
          </p:cNvPicPr>
          <p:nvPr/>
        </p:nvPicPr>
        <p:blipFill>
          <a:blip r:embed="rId2"/>
          <a:stretch>
            <a:fillRect/>
          </a:stretch>
        </p:blipFill>
        <p:spPr>
          <a:xfrm>
            <a:off x="1130023" y="514274"/>
            <a:ext cx="8491079" cy="5829452"/>
          </a:xfrm>
          <a:prstGeom prst="rect">
            <a:avLst/>
          </a:prstGeom>
        </p:spPr>
      </p:pic>
      <p:pic>
        <p:nvPicPr>
          <p:cNvPr id="5" name="Picture 4">
            <a:extLst>
              <a:ext uri="{FF2B5EF4-FFF2-40B4-BE49-F238E27FC236}">
                <a16:creationId xmlns:a16="http://schemas.microsoft.com/office/drawing/2014/main" id="{90E21D9F-F6FA-2CF8-9E3A-CB0987292FC3}"/>
              </a:ext>
            </a:extLst>
          </p:cNvPr>
          <p:cNvPicPr>
            <a:picLocks noChangeAspect="1"/>
          </p:cNvPicPr>
          <p:nvPr/>
        </p:nvPicPr>
        <p:blipFill>
          <a:blip r:embed="rId3"/>
          <a:stretch>
            <a:fillRect/>
          </a:stretch>
        </p:blipFill>
        <p:spPr>
          <a:xfrm>
            <a:off x="1505332" y="775036"/>
            <a:ext cx="8627154" cy="5862110"/>
          </a:xfrm>
          <a:prstGeom prst="rect">
            <a:avLst/>
          </a:prstGeom>
        </p:spPr>
      </p:pic>
    </p:spTree>
    <p:extLst>
      <p:ext uri="{BB962C8B-B14F-4D97-AF65-F5344CB8AC3E}">
        <p14:creationId xmlns:p14="http://schemas.microsoft.com/office/powerpoint/2010/main" val="14226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FB08-5AFE-ACA5-0B0F-E19355752C42}"/>
              </a:ext>
            </a:extLst>
          </p:cNvPr>
          <p:cNvSpPr>
            <a:spLocks noGrp="1"/>
          </p:cNvSpPr>
          <p:nvPr>
            <p:ph type="title"/>
          </p:nvPr>
        </p:nvSpPr>
        <p:spPr/>
        <p:txBody>
          <a:bodyPr/>
          <a:lstStyle/>
          <a:p>
            <a:r>
              <a:rPr lang="en-US" dirty="0"/>
              <a:t>Create a data source</a:t>
            </a:r>
            <a:endParaRPr lang="en-AT" dirty="0"/>
          </a:p>
        </p:txBody>
      </p:sp>
      <p:pic>
        <p:nvPicPr>
          <p:cNvPr id="6" name="Picture 5">
            <a:extLst>
              <a:ext uri="{FF2B5EF4-FFF2-40B4-BE49-F238E27FC236}">
                <a16:creationId xmlns:a16="http://schemas.microsoft.com/office/drawing/2014/main" id="{306D7A66-CF89-E2D7-F6F2-E55B9B9F3BD8}"/>
              </a:ext>
            </a:extLst>
          </p:cNvPr>
          <p:cNvPicPr>
            <a:picLocks noChangeAspect="1"/>
          </p:cNvPicPr>
          <p:nvPr/>
        </p:nvPicPr>
        <p:blipFill>
          <a:blip r:embed="rId2"/>
          <a:stretch>
            <a:fillRect/>
          </a:stretch>
        </p:blipFill>
        <p:spPr>
          <a:xfrm>
            <a:off x="1131984" y="1554372"/>
            <a:ext cx="9928031" cy="4414273"/>
          </a:xfrm>
          <a:prstGeom prst="rect">
            <a:avLst/>
          </a:prstGeom>
        </p:spPr>
      </p:pic>
    </p:spTree>
    <p:extLst>
      <p:ext uri="{BB962C8B-B14F-4D97-AF65-F5344CB8AC3E}">
        <p14:creationId xmlns:p14="http://schemas.microsoft.com/office/powerpoint/2010/main" val="3230197475"/>
      </p:ext>
    </p:extLst>
  </p:cSld>
  <p:clrMapOvr>
    <a:masterClrMapping/>
  </p:clrMapOvr>
</p:sld>
</file>

<file path=ppt/theme/theme1.xml><?xml version="1.0" encoding="utf-8"?>
<a:theme xmlns:a="http://schemas.openxmlformats.org/drawingml/2006/main" name="Title and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5377D69F88C148A4DB1788213B9B95" ma:contentTypeVersion="11" ma:contentTypeDescription="Create a new document." ma:contentTypeScope="" ma:versionID="e08c73572f1cc9a9a0b79ce8ac7a3d35">
  <xsd:schema xmlns:xsd="http://www.w3.org/2001/XMLSchema" xmlns:xs="http://www.w3.org/2001/XMLSchema" xmlns:p="http://schemas.microsoft.com/office/2006/metadata/properties" xmlns:ns2="2b90146b-9b32-421a-9ca3-33234c8deb0b" xmlns:ns3="48ffe982-2ecb-4311-91e8-216460f84ac2" targetNamespace="http://schemas.microsoft.com/office/2006/metadata/properties" ma:root="true" ma:fieldsID="45b4159a80c13117e21af2fe437f7232" ns2:_="" ns3:_="">
    <xsd:import namespace="2b90146b-9b32-421a-9ca3-33234c8deb0b"/>
    <xsd:import namespace="48ffe982-2ecb-4311-91e8-216460f84ac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0146b-9b32-421a-9ca3-33234c8deb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ca08fe1-3c54-4508-8699-4eb7cb7cab6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fe982-2ecb-4311-91e8-216460f84ac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26a4384-63ce-4a8c-a1cf-99ed38c41bf6}" ma:internalName="TaxCatchAll" ma:showField="CatchAllData" ma:web="48ffe982-2ecb-4311-91e8-216460f84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8ffe982-2ecb-4311-91e8-216460f84ac2" xsi:nil="true"/>
    <lcf76f155ced4ddcb4097134ff3c332f xmlns="2b90146b-9b32-421a-9ca3-33234c8deb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075794-698C-4EFD-9DE9-F04ED012C823}">
  <ds:schemaRefs>
    <ds:schemaRef ds:uri="http://schemas.microsoft.com/sharepoint/v3/contenttype/forms"/>
  </ds:schemaRefs>
</ds:datastoreItem>
</file>

<file path=customXml/itemProps2.xml><?xml version="1.0" encoding="utf-8"?>
<ds:datastoreItem xmlns:ds="http://schemas.openxmlformats.org/officeDocument/2006/customXml" ds:itemID="{6CE91DC2-8E7B-4067-BDA6-7A87043BF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90146b-9b32-421a-9ca3-33234c8deb0b"/>
    <ds:schemaRef ds:uri="48ffe982-2ecb-4311-91e8-216460f84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0A2B51-1008-4DBF-AD80-35FC1361CD6C}">
  <ds:schemaRefs>
    <ds:schemaRef ds:uri="http://schemas.microsoft.com/office/infopath/2007/PartnerControls"/>
    <ds:schemaRef ds:uri="http://www.w3.org/XML/1998/namespace"/>
    <ds:schemaRef ds:uri="http://purl.org/dc/terms/"/>
    <ds:schemaRef ds:uri="http://purl.org/dc/dcmitype/"/>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48ffe982-2ecb-4311-91e8-216460f84ac2"/>
    <ds:schemaRef ds:uri="2b90146b-9b32-421a-9ca3-33234c8deb0b"/>
  </ds:schemaRefs>
</ds:datastoreItem>
</file>

<file path=docProps/app.xml><?xml version="1.0" encoding="utf-8"?>
<Properties xmlns="http://schemas.openxmlformats.org/officeDocument/2006/extended-properties" xmlns:vt="http://schemas.openxmlformats.org/officeDocument/2006/docPropsVTypes">
  <TotalTime>0</TotalTime>
  <Words>974</Words>
  <Application>Microsoft Office PowerPoint</Application>
  <PresentationFormat>Widescreen</PresentationFormat>
  <Paragraphs>97</Paragraphs>
  <Slides>41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Arial</vt:lpstr>
      <vt:lpstr>Calibri</vt:lpstr>
      <vt:lpstr>Roboto Condensed</vt:lpstr>
      <vt:lpstr>Segoe UI</vt:lpstr>
      <vt:lpstr>Segoe UI Semibold</vt:lpstr>
      <vt:lpstr>Title and Text</vt:lpstr>
      <vt:lpstr>PowerPoint Presentation</vt:lpstr>
      <vt:lpstr>aka.ms/ExtendCopilotM365 </vt:lpstr>
      <vt:lpstr>Custom Copilot with Azure AI Search &amp; Open AI</vt:lpstr>
      <vt:lpstr>Create the AI Search Service</vt:lpstr>
      <vt:lpstr>PowerPoint Presentation</vt:lpstr>
      <vt:lpstr>PowerPoint Presentation</vt:lpstr>
      <vt:lpstr>PowerPoint Presentation</vt:lpstr>
      <vt:lpstr>PowerPoint Presentation</vt:lpstr>
      <vt:lpstr>Create a data source</vt:lpstr>
      <vt:lpstr>Create a data source</vt:lpstr>
      <vt:lpstr>Data source</vt:lpstr>
      <vt:lpstr>Create an Index</vt:lpstr>
      <vt:lpstr>PowerPoint Presentation</vt:lpstr>
      <vt:lpstr>Create an Indexer</vt:lpstr>
      <vt:lpstr>Better approach: https://oai.azure.com/ </vt:lpstr>
      <vt:lpstr>PowerPoint Presentation</vt:lpstr>
      <vt:lpstr>PowerPoint Presentation</vt:lpstr>
      <vt:lpstr>PowerPoint Presentation</vt:lpstr>
      <vt:lpstr>PowerPoint Presentation</vt:lpstr>
      <vt:lpstr>PowerPoint Presentation</vt:lpstr>
      <vt:lpstr>PowerPoint Presentation</vt:lpstr>
      <vt:lpstr>System message</vt:lpstr>
      <vt:lpstr>PowerPoint Presentation</vt:lpstr>
      <vt:lpstr>PowerPoint Presentation</vt:lpstr>
      <vt:lpstr>PowerPoint Presentation</vt:lpstr>
      <vt:lpstr>PowerPoint Presentation</vt:lpstr>
      <vt:lpstr>PowerPoint Presentation</vt:lpstr>
      <vt:lpstr>PowerPoint Presentation</vt:lpstr>
      <vt:lpstr>Azure AI Search Details</vt:lpstr>
      <vt:lpstr>Tokens?</vt:lpstr>
      <vt:lpstr>Tokens?</vt:lpstr>
      <vt:lpstr>Vectors?</vt:lpstr>
      <vt:lpstr>Chunks?</vt:lpstr>
      <vt:lpstr>PowerPoint Presentation</vt:lpstr>
      <vt:lpstr>Required RBAC Permissions for Managed Identities</vt:lpstr>
      <vt:lpstr>PowerPoint Presentation</vt:lpstr>
      <vt:lpstr>PowerPoint Presentation</vt:lpstr>
      <vt:lpstr>PowerPoint Presentation</vt:lpstr>
      <vt:lpstr>PowerPoint Presentation</vt:lpstr>
      <vt:lpstr>PowerPoint Presentation</vt:lpstr>
      <vt:lpstr>https://github.com/Microsoft/BotBuilder-Samples/blob/main/README.md#getting-the-samples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TechCon365</dc:title>
  <dc:subject/>
  <dc:creator>Sharon Toler</dc:creator>
  <cp:keywords>Martina Grom, Toni Pohl</cp:keywords>
  <dc:description>generated using python-pptx</dc:description>
  <cp:lastModifiedBy>Toni Pohl</cp:lastModifiedBy>
  <cp:revision>34</cp:revision>
  <dcterms:created xsi:type="dcterms:W3CDTF">2013-01-27T09:14:16Z</dcterms:created>
  <dcterms:modified xsi:type="dcterms:W3CDTF">2024-11-20T15:54:08Z</dcterms:modified>
  <cp:category>M365, Azure,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0x010100DC5377D69F88C148A4DB1788213B9B95</vt:lpwstr>
  </property>
</Properties>
</file>